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56" r:id="rId5"/>
    <p:sldMasterId id="2147483660" r:id="rId6"/>
  </p:sldMasterIdLst>
  <p:notesMasterIdLst>
    <p:notesMasterId r:id="rId19"/>
  </p:notesMasterIdLst>
  <p:sldIdLst>
    <p:sldId id="5832" r:id="rId7"/>
    <p:sldId id="5997" r:id="rId8"/>
    <p:sldId id="6004" r:id="rId9"/>
    <p:sldId id="5991" r:id="rId10"/>
    <p:sldId id="5998" r:id="rId11"/>
    <p:sldId id="6001" r:id="rId12"/>
    <p:sldId id="6000" r:id="rId13"/>
    <p:sldId id="5992" r:id="rId14"/>
    <p:sldId id="6005" r:id="rId15"/>
    <p:sldId id="6006" r:id="rId16"/>
    <p:sldId id="6003" r:id="rId17"/>
    <p:sldId id="5996" r:id="rId18"/>
  </p:sldIdLst>
  <p:sldSz cx="9144000" cy="5143500" type="screen16x9"/>
  <p:notesSz cx="6858000" cy="931386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33">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Venkata Krishna N V" initials="VKNV" lastIdx="1" clrIdx="6">
    <p:extLst>
      <p:ext uri="{19B8F6BF-5375-455C-9EA6-DF929625EA0E}">
        <p15:presenceInfo xmlns:p15="http://schemas.microsoft.com/office/powerpoint/2012/main" userId="S::vnittur@modeln.com::469e5624-1ec4-4d57-a96f-adbb3c55fd7d" providerId="AD"/>
      </p:ext>
    </p:extLst>
  </p:cmAuthor>
  <p:cmAuthor id="1" name="Ankur Gupta" initials="AG" lastIdx="2" clrIdx="0">
    <p:extLst>
      <p:ext uri="{19B8F6BF-5375-455C-9EA6-DF929625EA0E}">
        <p15:presenceInfo xmlns:p15="http://schemas.microsoft.com/office/powerpoint/2012/main" userId="S::agupta@modeln.com::c246d9d4-eee5-4732-9e1b-c07dbc11c5c8" providerId="AD"/>
      </p:ext>
    </p:extLst>
  </p:cmAuthor>
  <p:cmAuthor id="8" name="Krishnendu Kunti" initials="KK" lastIdx="1" clrIdx="7">
    <p:extLst>
      <p:ext uri="{19B8F6BF-5375-455C-9EA6-DF929625EA0E}">
        <p15:presenceInfo xmlns:p15="http://schemas.microsoft.com/office/powerpoint/2012/main" userId="S::kkunti@modeln.com::c52c4338-1008-437a-9126-5e005c4d1308" providerId="AD"/>
      </p:ext>
    </p:extLst>
  </p:cmAuthor>
  <p:cmAuthor id="2" name="Rahul Kulkarni" initials="RK" lastIdx="1" clrIdx="1">
    <p:extLst>
      <p:ext uri="{19B8F6BF-5375-455C-9EA6-DF929625EA0E}">
        <p15:presenceInfo xmlns:p15="http://schemas.microsoft.com/office/powerpoint/2012/main" userId="S::rkulkarni@modeln.com::6d89cce1-954a-4e49-9542-9c914cc63aa5" providerId="AD"/>
      </p:ext>
    </p:extLst>
  </p:cmAuthor>
  <p:cmAuthor id="3" name="Sai Ram Ayalasomayajula" initials="SA" lastIdx="1" clrIdx="2">
    <p:extLst>
      <p:ext uri="{19B8F6BF-5375-455C-9EA6-DF929625EA0E}">
        <p15:presenceInfo xmlns:p15="http://schemas.microsoft.com/office/powerpoint/2012/main" userId="S::sayalasomayajula@modeln.com::3f986238-3f25-4560-9478-8a4869092b94" providerId="AD"/>
      </p:ext>
    </p:extLst>
  </p:cmAuthor>
  <p:cmAuthor id="4" name="Ram Neel Kumar" initials="RNK" lastIdx="1" clrIdx="3">
    <p:extLst>
      <p:ext uri="{19B8F6BF-5375-455C-9EA6-DF929625EA0E}">
        <p15:presenceInfo xmlns:p15="http://schemas.microsoft.com/office/powerpoint/2012/main" userId="S::rnkumar@modeln.com::31e99dea-ae65-4728-a0b9-b8b159d9dba8" providerId="AD"/>
      </p:ext>
    </p:extLst>
  </p:cmAuthor>
  <p:cmAuthor id="5" name="Dinesh Tirumuru" initials="DT" lastIdx="1" clrIdx="4">
    <p:extLst>
      <p:ext uri="{19B8F6BF-5375-455C-9EA6-DF929625EA0E}">
        <p15:presenceInfo xmlns:p15="http://schemas.microsoft.com/office/powerpoint/2012/main" userId="S::dtirumuru@modeln.com::830d7c4f-1f1e-486b-a283-f6b7f7e02992" providerId="AD"/>
      </p:ext>
    </p:extLst>
  </p:cmAuthor>
  <p:cmAuthor id="6" name="Murali Mohan Annapragada" initials="MMA" lastIdx="3" clrIdx="5">
    <p:extLst>
      <p:ext uri="{19B8F6BF-5375-455C-9EA6-DF929625EA0E}">
        <p15:presenceInfo xmlns:p15="http://schemas.microsoft.com/office/powerpoint/2012/main" userId="S::mannapragada@modeln.com::f75e618c-8966-45e5-8a3c-ba4769db77a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873E8"/>
    <a:srgbClr val="CCCC00"/>
    <a:srgbClr val="F76E43"/>
    <a:srgbClr val="FF0000"/>
    <a:srgbClr val="DE7722"/>
    <a:srgbClr val="0088EE"/>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174B9D-E7DF-4310-AC17-3525D1000E19}" v="2" dt="2022-09-05T15:08:54.493"/>
  </p1510:revLst>
</p1510:revInfo>
</file>

<file path=ppt/tableStyles.xml><?xml version="1.0" encoding="utf-8"?>
<a:tblStyleLst xmlns:a="http://schemas.openxmlformats.org/drawingml/2006/main" def="{175B1DE6-3B08-433F-AB95-7286684E4744}">
  <a:tblStyle styleId="{175B1DE6-3B08-433F-AB95-7286684E474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F4BFE91-0E6B-45C2-826B-61F815582EDF}"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FDEEE8"/>
          </a:solidFill>
        </a:fill>
      </a:tcStyle>
    </a:band1H>
    <a:band2H>
      <a:tcTxStyle b="off" i="off"/>
      <a:tcStyle>
        <a:tcBdr/>
      </a:tcStyle>
    </a:band2H>
    <a:band1V>
      <a:tcTxStyle b="off" i="off"/>
      <a:tcStyle>
        <a:tcBdr/>
        <a:fill>
          <a:solidFill>
            <a:srgbClr val="FDEEE8"/>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fill>
          <a:solidFill>
            <a:schemeClr val="l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fill>
          <a:solidFill>
            <a:schemeClr val="accent6"/>
          </a:solidFill>
        </a:fill>
      </a:tcStyle>
    </a:firstRow>
    <a:neCell>
      <a:tcTxStyle b="off" i="off"/>
      <a:tcStyle>
        <a:tcBdr/>
      </a:tcStyle>
    </a:neCell>
    <a:nwCell>
      <a:tcTxStyle b="off" i="off"/>
      <a:tcStyle>
        <a:tcBdr/>
      </a:tcStyle>
    </a:nwCell>
  </a:tblStyle>
  <a:tblStyle styleId="{FC970DEE-C972-4060-8269-0DEAC515DFC5}"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754" y="82"/>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933"/>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endu Kunti" userId="c52c4338-1008-437a-9126-5e005c4d1308" providerId="ADAL" clId="{FB174B9D-E7DF-4310-AC17-3525D1000E19}"/>
    <pc:docChg chg="undo custSel addSld delSld modSld addMainMaster delMainMaster">
      <pc:chgData name="Krishnendu Kunti" userId="c52c4338-1008-437a-9126-5e005c4d1308" providerId="ADAL" clId="{FB174B9D-E7DF-4310-AC17-3525D1000E19}" dt="2022-09-05T15:10:11.668" v="144" actId="21"/>
      <pc:docMkLst>
        <pc:docMk/>
      </pc:docMkLst>
      <pc:sldChg chg="add del">
        <pc:chgData name="Krishnendu Kunti" userId="c52c4338-1008-437a-9126-5e005c4d1308" providerId="ADAL" clId="{FB174B9D-E7DF-4310-AC17-3525D1000E19}" dt="2022-09-05T15:09:51.012" v="143" actId="47"/>
        <pc:sldMkLst>
          <pc:docMk/>
          <pc:sldMk cId="4235079066" sldId="5830"/>
        </pc:sldMkLst>
      </pc:sldChg>
      <pc:sldChg chg="modSp add del mod">
        <pc:chgData name="Krishnendu Kunti" userId="c52c4338-1008-437a-9126-5e005c4d1308" providerId="ADAL" clId="{FB174B9D-E7DF-4310-AC17-3525D1000E19}" dt="2022-09-05T15:09:33.385" v="141" actId="20577"/>
        <pc:sldMkLst>
          <pc:docMk/>
          <pc:sldMk cId="639590984" sldId="5832"/>
        </pc:sldMkLst>
        <pc:spChg chg="mod">
          <ac:chgData name="Krishnendu Kunti" userId="c52c4338-1008-437a-9126-5e005c4d1308" providerId="ADAL" clId="{FB174B9D-E7DF-4310-AC17-3525D1000E19}" dt="2022-09-05T15:09:26.196" v="125" actId="20577"/>
          <ac:spMkLst>
            <pc:docMk/>
            <pc:sldMk cId="639590984" sldId="5832"/>
            <ac:spMk id="6" creationId="{D5FF3D78-2434-5D4C-9B60-BB0BD9BB6E82}"/>
          </ac:spMkLst>
        </pc:spChg>
        <pc:spChg chg="mod">
          <ac:chgData name="Krishnendu Kunti" userId="c52c4338-1008-437a-9126-5e005c4d1308" providerId="ADAL" clId="{FB174B9D-E7DF-4310-AC17-3525D1000E19}" dt="2022-09-05T15:09:14.385" v="93" actId="20577"/>
          <ac:spMkLst>
            <pc:docMk/>
            <pc:sldMk cId="639590984" sldId="5832"/>
            <ac:spMk id="7" creationId="{D228DAE1-87AF-451C-92AF-B0BD052E1CE2}"/>
          </ac:spMkLst>
        </pc:spChg>
        <pc:spChg chg="mod">
          <ac:chgData name="Krishnendu Kunti" userId="c52c4338-1008-437a-9126-5e005c4d1308" providerId="ADAL" clId="{FB174B9D-E7DF-4310-AC17-3525D1000E19}" dt="2022-09-05T15:09:33.385" v="141" actId="20577"/>
          <ac:spMkLst>
            <pc:docMk/>
            <pc:sldMk cId="639590984" sldId="5832"/>
            <ac:spMk id="8" creationId="{876A2E29-A304-9547-9E59-6FDD097D4633}"/>
          </ac:spMkLst>
        </pc:spChg>
      </pc:sldChg>
      <pc:sldChg chg="add del">
        <pc:chgData name="Krishnendu Kunti" userId="c52c4338-1008-437a-9126-5e005c4d1308" providerId="ADAL" clId="{FB174B9D-E7DF-4310-AC17-3525D1000E19}" dt="2022-09-05T15:09:51.012" v="143" actId="47"/>
        <pc:sldMkLst>
          <pc:docMk/>
          <pc:sldMk cId="1432950468" sldId="5836"/>
        </pc:sldMkLst>
      </pc:sldChg>
      <pc:sldChg chg="add del">
        <pc:chgData name="Krishnendu Kunti" userId="c52c4338-1008-437a-9126-5e005c4d1308" providerId="ADAL" clId="{FB174B9D-E7DF-4310-AC17-3525D1000E19}" dt="2022-09-05T15:09:51.012" v="143" actId="47"/>
        <pc:sldMkLst>
          <pc:docMk/>
          <pc:sldMk cId="4014836807" sldId="5844"/>
        </pc:sldMkLst>
      </pc:sldChg>
      <pc:sldChg chg="add del">
        <pc:chgData name="Krishnendu Kunti" userId="c52c4338-1008-437a-9126-5e005c4d1308" providerId="ADAL" clId="{FB174B9D-E7DF-4310-AC17-3525D1000E19}" dt="2022-09-05T15:09:51.012" v="143" actId="47"/>
        <pc:sldMkLst>
          <pc:docMk/>
          <pc:sldMk cId="1373604960" sldId="5845"/>
        </pc:sldMkLst>
      </pc:sldChg>
      <pc:sldChg chg="add del">
        <pc:chgData name="Krishnendu Kunti" userId="c52c4338-1008-437a-9126-5e005c4d1308" providerId="ADAL" clId="{FB174B9D-E7DF-4310-AC17-3525D1000E19}" dt="2022-09-05T15:09:51.012" v="143" actId="47"/>
        <pc:sldMkLst>
          <pc:docMk/>
          <pc:sldMk cId="1466519528" sldId="5847"/>
        </pc:sldMkLst>
      </pc:sldChg>
      <pc:sldChg chg="add del">
        <pc:chgData name="Krishnendu Kunti" userId="c52c4338-1008-437a-9126-5e005c4d1308" providerId="ADAL" clId="{FB174B9D-E7DF-4310-AC17-3525D1000E19}" dt="2022-09-05T15:09:51.012" v="143" actId="47"/>
        <pc:sldMkLst>
          <pc:docMk/>
          <pc:sldMk cId="1391808744" sldId="5848"/>
        </pc:sldMkLst>
      </pc:sldChg>
      <pc:sldChg chg="add del">
        <pc:chgData name="Krishnendu Kunti" userId="c52c4338-1008-437a-9126-5e005c4d1308" providerId="ADAL" clId="{FB174B9D-E7DF-4310-AC17-3525D1000E19}" dt="2022-09-05T15:09:51.012" v="143" actId="47"/>
        <pc:sldMkLst>
          <pc:docMk/>
          <pc:sldMk cId="3861166440" sldId="5849"/>
        </pc:sldMkLst>
      </pc:sldChg>
      <pc:sldChg chg="add del">
        <pc:chgData name="Krishnendu Kunti" userId="c52c4338-1008-437a-9126-5e005c4d1308" providerId="ADAL" clId="{FB174B9D-E7DF-4310-AC17-3525D1000E19}" dt="2022-09-05T15:09:51.012" v="143" actId="47"/>
        <pc:sldMkLst>
          <pc:docMk/>
          <pc:sldMk cId="3006619931" sldId="5851"/>
        </pc:sldMkLst>
      </pc:sldChg>
      <pc:sldChg chg="add del">
        <pc:chgData name="Krishnendu Kunti" userId="c52c4338-1008-437a-9126-5e005c4d1308" providerId="ADAL" clId="{FB174B9D-E7DF-4310-AC17-3525D1000E19}" dt="2022-09-05T15:09:51.012" v="143" actId="47"/>
        <pc:sldMkLst>
          <pc:docMk/>
          <pc:sldMk cId="642195878" sldId="5852"/>
        </pc:sldMkLst>
      </pc:sldChg>
      <pc:sldChg chg="add del">
        <pc:chgData name="Krishnendu Kunti" userId="c52c4338-1008-437a-9126-5e005c4d1308" providerId="ADAL" clId="{FB174B9D-E7DF-4310-AC17-3525D1000E19}" dt="2022-09-05T15:09:51.012" v="143" actId="47"/>
        <pc:sldMkLst>
          <pc:docMk/>
          <pc:sldMk cId="927537054" sldId="5854"/>
        </pc:sldMkLst>
      </pc:sldChg>
      <pc:sldChg chg="add del">
        <pc:chgData name="Krishnendu Kunti" userId="c52c4338-1008-437a-9126-5e005c4d1308" providerId="ADAL" clId="{FB174B9D-E7DF-4310-AC17-3525D1000E19}" dt="2022-09-05T15:09:51.012" v="143" actId="47"/>
        <pc:sldMkLst>
          <pc:docMk/>
          <pc:sldMk cId="652969276" sldId="5856"/>
        </pc:sldMkLst>
      </pc:sldChg>
      <pc:sldChg chg="add del">
        <pc:chgData name="Krishnendu Kunti" userId="c52c4338-1008-437a-9126-5e005c4d1308" providerId="ADAL" clId="{FB174B9D-E7DF-4310-AC17-3525D1000E19}" dt="2022-09-05T15:09:51.012" v="143" actId="47"/>
        <pc:sldMkLst>
          <pc:docMk/>
          <pc:sldMk cId="2054867885" sldId="5857"/>
        </pc:sldMkLst>
      </pc:sldChg>
      <pc:sldChg chg="add del">
        <pc:chgData name="Krishnendu Kunti" userId="c52c4338-1008-437a-9126-5e005c4d1308" providerId="ADAL" clId="{FB174B9D-E7DF-4310-AC17-3525D1000E19}" dt="2022-09-05T15:09:51.012" v="143" actId="47"/>
        <pc:sldMkLst>
          <pc:docMk/>
          <pc:sldMk cId="3586389080" sldId="5858"/>
        </pc:sldMkLst>
      </pc:sldChg>
      <pc:sldChg chg="add del">
        <pc:chgData name="Krishnendu Kunti" userId="c52c4338-1008-437a-9126-5e005c4d1308" providerId="ADAL" clId="{FB174B9D-E7DF-4310-AC17-3525D1000E19}" dt="2022-09-05T15:09:51.012" v="143" actId="47"/>
        <pc:sldMkLst>
          <pc:docMk/>
          <pc:sldMk cId="2972604437" sldId="5860"/>
        </pc:sldMkLst>
      </pc:sldChg>
      <pc:sldChg chg="add del">
        <pc:chgData name="Krishnendu Kunti" userId="c52c4338-1008-437a-9126-5e005c4d1308" providerId="ADAL" clId="{FB174B9D-E7DF-4310-AC17-3525D1000E19}" dt="2022-09-05T15:09:51.012" v="143" actId="47"/>
        <pc:sldMkLst>
          <pc:docMk/>
          <pc:sldMk cId="3681291889" sldId="5862"/>
        </pc:sldMkLst>
      </pc:sldChg>
      <pc:sldChg chg="add del">
        <pc:chgData name="Krishnendu Kunti" userId="c52c4338-1008-437a-9126-5e005c4d1308" providerId="ADAL" clId="{FB174B9D-E7DF-4310-AC17-3525D1000E19}" dt="2022-09-05T15:09:51.012" v="143" actId="47"/>
        <pc:sldMkLst>
          <pc:docMk/>
          <pc:sldMk cId="4025427435" sldId="5863"/>
        </pc:sldMkLst>
      </pc:sldChg>
      <pc:sldChg chg="add del">
        <pc:chgData name="Krishnendu Kunti" userId="c52c4338-1008-437a-9126-5e005c4d1308" providerId="ADAL" clId="{FB174B9D-E7DF-4310-AC17-3525D1000E19}" dt="2022-09-05T15:09:51.012" v="143" actId="47"/>
        <pc:sldMkLst>
          <pc:docMk/>
          <pc:sldMk cId="3101206384" sldId="5866"/>
        </pc:sldMkLst>
      </pc:sldChg>
      <pc:sldChg chg="add del">
        <pc:chgData name="Krishnendu Kunti" userId="c52c4338-1008-437a-9126-5e005c4d1308" providerId="ADAL" clId="{FB174B9D-E7DF-4310-AC17-3525D1000E19}" dt="2022-09-05T15:09:51.012" v="143" actId="47"/>
        <pc:sldMkLst>
          <pc:docMk/>
          <pc:sldMk cId="2639561300" sldId="5868"/>
        </pc:sldMkLst>
      </pc:sldChg>
      <pc:sldChg chg="add del">
        <pc:chgData name="Krishnendu Kunti" userId="c52c4338-1008-437a-9126-5e005c4d1308" providerId="ADAL" clId="{FB174B9D-E7DF-4310-AC17-3525D1000E19}" dt="2022-09-05T15:09:51.012" v="143" actId="47"/>
        <pc:sldMkLst>
          <pc:docMk/>
          <pc:sldMk cId="3953272378" sldId="5887"/>
        </pc:sldMkLst>
      </pc:sldChg>
      <pc:sldChg chg="add del">
        <pc:chgData name="Krishnendu Kunti" userId="c52c4338-1008-437a-9126-5e005c4d1308" providerId="ADAL" clId="{FB174B9D-E7DF-4310-AC17-3525D1000E19}" dt="2022-09-05T15:09:51.012" v="143" actId="47"/>
        <pc:sldMkLst>
          <pc:docMk/>
          <pc:sldMk cId="4224484649" sldId="5892"/>
        </pc:sldMkLst>
      </pc:sldChg>
      <pc:sldChg chg="modSp del mod">
        <pc:chgData name="Krishnendu Kunti" userId="c52c4338-1008-437a-9126-5e005c4d1308" providerId="ADAL" clId="{FB174B9D-E7DF-4310-AC17-3525D1000E19}" dt="2022-09-05T15:09:41.752" v="142" actId="47"/>
        <pc:sldMkLst>
          <pc:docMk/>
          <pc:sldMk cId="1193545435" sldId="5897"/>
        </pc:sldMkLst>
        <pc:spChg chg="mod">
          <ac:chgData name="Krishnendu Kunti" userId="c52c4338-1008-437a-9126-5e005c4d1308" providerId="ADAL" clId="{FB174B9D-E7DF-4310-AC17-3525D1000E19}" dt="2022-09-05T15:08:57.688" v="47" actId="20577"/>
          <ac:spMkLst>
            <pc:docMk/>
            <pc:sldMk cId="1193545435" sldId="5897"/>
            <ac:spMk id="4" creationId="{2E2321BA-3882-4078-8E56-B9F8B1E6ED5F}"/>
          </ac:spMkLst>
        </pc:spChg>
      </pc:sldChg>
      <pc:sldChg chg="add del">
        <pc:chgData name="Krishnendu Kunti" userId="c52c4338-1008-437a-9126-5e005c4d1308" providerId="ADAL" clId="{FB174B9D-E7DF-4310-AC17-3525D1000E19}" dt="2022-09-05T15:09:51.012" v="143" actId="47"/>
        <pc:sldMkLst>
          <pc:docMk/>
          <pc:sldMk cId="259323770" sldId="5904"/>
        </pc:sldMkLst>
      </pc:sldChg>
      <pc:sldChg chg="add del">
        <pc:chgData name="Krishnendu Kunti" userId="c52c4338-1008-437a-9126-5e005c4d1308" providerId="ADAL" clId="{FB174B9D-E7DF-4310-AC17-3525D1000E19}" dt="2022-09-05T15:09:51.012" v="143" actId="47"/>
        <pc:sldMkLst>
          <pc:docMk/>
          <pc:sldMk cId="937305995" sldId="5905"/>
        </pc:sldMkLst>
      </pc:sldChg>
      <pc:sldChg chg="add del">
        <pc:chgData name="Krishnendu Kunti" userId="c52c4338-1008-437a-9126-5e005c4d1308" providerId="ADAL" clId="{FB174B9D-E7DF-4310-AC17-3525D1000E19}" dt="2022-09-05T15:09:51.012" v="143" actId="47"/>
        <pc:sldMkLst>
          <pc:docMk/>
          <pc:sldMk cId="3187783389" sldId="5906"/>
        </pc:sldMkLst>
      </pc:sldChg>
      <pc:sldChg chg="add del">
        <pc:chgData name="Krishnendu Kunti" userId="c52c4338-1008-437a-9126-5e005c4d1308" providerId="ADAL" clId="{FB174B9D-E7DF-4310-AC17-3525D1000E19}" dt="2022-09-05T15:09:51.012" v="143" actId="47"/>
        <pc:sldMkLst>
          <pc:docMk/>
          <pc:sldMk cId="921151720" sldId="5907"/>
        </pc:sldMkLst>
      </pc:sldChg>
      <pc:sldChg chg="add del">
        <pc:chgData name="Krishnendu Kunti" userId="c52c4338-1008-437a-9126-5e005c4d1308" providerId="ADAL" clId="{FB174B9D-E7DF-4310-AC17-3525D1000E19}" dt="2022-09-05T15:09:51.012" v="143" actId="47"/>
        <pc:sldMkLst>
          <pc:docMk/>
          <pc:sldMk cId="2525108493" sldId="5908"/>
        </pc:sldMkLst>
      </pc:sldChg>
      <pc:sldChg chg="add del">
        <pc:chgData name="Krishnendu Kunti" userId="c52c4338-1008-437a-9126-5e005c4d1308" providerId="ADAL" clId="{FB174B9D-E7DF-4310-AC17-3525D1000E19}" dt="2022-09-05T15:09:51.012" v="143" actId="47"/>
        <pc:sldMkLst>
          <pc:docMk/>
          <pc:sldMk cId="161282894" sldId="5909"/>
        </pc:sldMkLst>
      </pc:sldChg>
      <pc:sldChg chg="add del">
        <pc:chgData name="Krishnendu Kunti" userId="c52c4338-1008-437a-9126-5e005c4d1308" providerId="ADAL" clId="{FB174B9D-E7DF-4310-AC17-3525D1000E19}" dt="2022-09-05T15:09:51.012" v="143" actId="47"/>
        <pc:sldMkLst>
          <pc:docMk/>
          <pc:sldMk cId="2219024055" sldId="5910"/>
        </pc:sldMkLst>
      </pc:sldChg>
      <pc:sldChg chg="add del">
        <pc:chgData name="Krishnendu Kunti" userId="c52c4338-1008-437a-9126-5e005c4d1308" providerId="ADAL" clId="{FB174B9D-E7DF-4310-AC17-3525D1000E19}" dt="2022-09-05T15:09:51.012" v="143" actId="47"/>
        <pc:sldMkLst>
          <pc:docMk/>
          <pc:sldMk cId="2090814658" sldId="5911"/>
        </pc:sldMkLst>
      </pc:sldChg>
      <pc:sldChg chg="add del">
        <pc:chgData name="Krishnendu Kunti" userId="c52c4338-1008-437a-9126-5e005c4d1308" providerId="ADAL" clId="{FB174B9D-E7DF-4310-AC17-3525D1000E19}" dt="2022-09-05T15:09:51.012" v="143" actId="47"/>
        <pc:sldMkLst>
          <pc:docMk/>
          <pc:sldMk cId="3424961240" sldId="5912"/>
        </pc:sldMkLst>
      </pc:sldChg>
      <pc:sldChg chg="add del">
        <pc:chgData name="Krishnendu Kunti" userId="c52c4338-1008-437a-9126-5e005c4d1308" providerId="ADAL" clId="{FB174B9D-E7DF-4310-AC17-3525D1000E19}" dt="2022-09-05T15:09:51.012" v="143" actId="47"/>
        <pc:sldMkLst>
          <pc:docMk/>
          <pc:sldMk cId="3601280884" sldId="5913"/>
        </pc:sldMkLst>
      </pc:sldChg>
      <pc:sldChg chg="add del">
        <pc:chgData name="Krishnendu Kunti" userId="c52c4338-1008-437a-9126-5e005c4d1308" providerId="ADAL" clId="{FB174B9D-E7DF-4310-AC17-3525D1000E19}" dt="2022-09-05T15:09:51.012" v="143" actId="47"/>
        <pc:sldMkLst>
          <pc:docMk/>
          <pc:sldMk cId="1606040480" sldId="5914"/>
        </pc:sldMkLst>
      </pc:sldChg>
      <pc:sldChg chg="add del">
        <pc:chgData name="Krishnendu Kunti" userId="c52c4338-1008-437a-9126-5e005c4d1308" providerId="ADAL" clId="{FB174B9D-E7DF-4310-AC17-3525D1000E19}" dt="2022-09-05T15:09:51.012" v="143" actId="47"/>
        <pc:sldMkLst>
          <pc:docMk/>
          <pc:sldMk cId="1254581284" sldId="5915"/>
        </pc:sldMkLst>
      </pc:sldChg>
      <pc:sldChg chg="add del">
        <pc:chgData name="Krishnendu Kunti" userId="c52c4338-1008-437a-9126-5e005c4d1308" providerId="ADAL" clId="{FB174B9D-E7DF-4310-AC17-3525D1000E19}" dt="2022-09-05T15:09:51.012" v="143" actId="47"/>
        <pc:sldMkLst>
          <pc:docMk/>
          <pc:sldMk cId="141797109" sldId="5916"/>
        </pc:sldMkLst>
      </pc:sldChg>
      <pc:sldChg chg="add del">
        <pc:chgData name="Krishnendu Kunti" userId="c52c4338-1008-437a-9126-5e005c4d1308" providerId="ADAL" clId="{FB174B9D-E7DF-4310-AC17-3525D1000E19}" dt="2022-09-05T15:09:51.012" v="143" actId="47"/>
        <pc:sldMkLst>
          <pc:docMk/>
          <pc:sldMk cId="3871783519" sldId="5917"/>
        </pc:sldMkLst>
      </pc:sldChg>
      <pc:sldChg chg="add del">
        <pc:chgData name="Krishnendu Kunti" userId="c52c4338-1008-437a-9126-5e005c4d1308" providerId="ADAL" clId="{FB174B9D-E7DF-4310-AC17-3525D1000E19}" dt="2022-09-05T15:09:51.012" v="143" actId="47"/>
        <pc:sldMkLst>
          <pc:docMk/>
          <pc:sldMk cId="2870050782" sldId="5918"/>
        </pc:sldMkLst>
      </pc:sldChg>
      <pc:sldChg chg="add del">
        <pc:chgData name="Krishnendu Kunti" userId="c52c4338-1008-437a-9126-5e005c4d1308" providerId="ADAL" clId="{FB174B9D-E7DF-4310-AC17-3525D1000E19}" dt="2022-09-05T15:09:51.012" v="143" actId="47"/>
        <pc:sldMkLst>
          <pc:docMk/>
          <pc:sldMk cId="1856535826" sldId="5919"/>
        </pc:sldMkLst>
      </pc:sldChg>
      <pc:sldChg chg="add del">
        <pc:chgData name="Krishnendu Kunti" userId="c52c4338-1008-437a-9126-5e005c4d1308" providerId="ADAL" clId="{FB174B9D-E7DF-4310-AC17-3525D1000E19}" dt="2022-09-05T15:09:51.012" v="143" actId="47"/>
        <pc:sldMkLst>
          <pc:docMk/>
          <pc:sldMk cId="333485833" sldId="5920"/>
        </pc:sldMkLst>
      </pc:sldChg>
      <pc:sldChg chg="add del">
        <pc:chgData name="Krishnendu Kunti" userId="c52c4338-1008-437a-9126-5e005c4d1308" providerId="ADAL" clId="{FB174B9D-E7DF-4310-AC17-3525D1000E19}" dt="2022-09-05T15:09:51.012" v="143" actId="47"/>
        <pc:sldMkLst>
          <pc:docMk/>
          <pc:sldMk cId="1175964033" sldId="5921"/>
        </pc:sldMkLst>
      </pc:sldChg>
      <pc:sldChg chg="add del">
        <pc:chgData name="Krishnendu Kunti" userId="c52c4338-1008-437a-9126-5e005c4d1308" providerId="ADAL" clId="{FB174B9D-E7DF-4310-AC17-3525D1000E19}" dt="2022-09-05T15:09:51.012" v="143" actId="47"/>
        <pc:sldMkLst>
          <pc:docMk/>
          <pc:sldMk cId="3319460157" sldId="5922"/>
        </pc:sldMkLst>
      </pc:sldChg>
      <pc:sldChg chg="add del">
        <pc:chgData name="Krishnendu Kunti" userId="c52c4338-1008-437a-9126-5e005c4d1308" providerId="ADAL" clId="{FB174B9D-E7DF-4310-AC17-3525D1000E19}" dt="2022-09-05T15:09:51.012" v="143" actId="47"/>
        <pc:sldMkLst>
          <pc:docMk/>
          <pc:sldMk cId="1940652318" sldId="5923"/>
        </pc:sldMkLst>
      </pc:sldChg>
      <pc:sldChg chg="add del">
        <pc:chgData name="Krishnendu Kunti" userId="c52c4338-1008-437a-9126-5e005c4d1308" providerId="ADAL" clId="{FB174B9D-E7DF-4310-AC17-3525D1000E19}" dt="2022-09-05T15:09:51.012" v="143" actId="47"/>
        <pc:sldMkLst>
          <pc:docMk/>
          <pc:sldMk cId="1920126856" sldId="5924"/>
        </pc:sldMkLst>
      </pc:sldChg>
      <pc:sldChg chg="add del">
        <pc:chgData name="Krishnendu Kunti" userId="c52c4338-1008-437a-9126-5e005c4d1308" providerId="ADAL" clId="{FB174B9D-E7DF-4310-AC17-3525D1000E19}" dt="2022-09-05T15:09:51.012" v="143" actId="47"/>
        <pc:sldMkLst>
          <pc:docMk/>
          <pc:sldMk cId="2229991994" sldId="5925"/>
        </pc:sldMkLst>
      </pc:sldChg>
      <pc:sldChg chg="add del">
        <pc:chgData name="Krishnendu Kunti" userId="c52c4338-1008-437a-9126-5e005c4d1308" providerId="ADAL" clId="{FB174B9D-E7DF-4310-AC17-3525D1000E19}" dt="2022-09-05T15:09:51.012" v="143" actId="47"/>
        <pc:sldMkLst>
          <pc:docMk/>
          <pc:sldMk cId="1396149162" sldId="5926"/>
        </pc:sldMkLst>
      </pc:sldChg>
      <pc:sldChg chg="add del">
        <pc:chgData name="Krishnendu Kunti" userId="c52c4338-1008-437a-9126-5e005c4d1308" providerId="ADAL" clId="{FB174B9D-E7DF-4310-AC17-3525D1000E19}" dt="2022-09-05T15:09:51.012" v="143" actId="47"/>
        <pc:sldMkLst>
          <pc:docMk/>
          <pc:sldMk cId="2523679269" sldId="5927"/>
        </pc:sldMkLst>
      </pc:sldChg>
      <pc:sldChg chg="add del">
        <pc:chgData name="Krishnendu Kunti" userId="c52c4338-1008-437a-9126-5e005c4d1308" providerId="ADAL" clId="{FB174B9D-E7DF-4310-AC17-3525D1000E19}" dt="2022-09-05T15:09:51.012" v="143" actId="47"/>
        <pc:sldMkLst>
          <pc:docMk/>
          <pc:sldMk cId="3627099847" sldId="5928"/>
        </pc:sldMkLst>
      </pc:sldChg>
      <pc:sldChg chg="add del">
        <pc:chgData name="Krishnendu Kunti" userId="c52c4338-1008-437a-9126-5e005c4d1308" providerId="ADAL" clId="{FB174B9D-E7DF-4310-AC17-3525D1000E19}" dt="2022-09-05T15:09:51.012" v="143" actId="47"/>
        <pc:sldMkLst>
          <pc:docMk/>
          <pc:sldMk cId="1884858868" sldId="5929"/>
        </pc:sldMkLst>
      </pc:sldChg>
      <pc:sldChg chg="add del">
        <pc:chgData name="Krishnendu Kunti" userId="c52c4338-1008-437a-9126-5e005c4d1308" providerId="ADAL" clId="{FB174B9D-E7DF-4310-AC17-3525D1000E19}" dt="2022-09-05T15:09:51.012" v="143" actId="47"/>
        <pc:sldMkLst>
          <pc:docMk/>
          <pc:sldMk cId="506103317" sldId="5930"/>
        </pc:sldMkLst>
      </pc:sldChg>
      <pc:sldChg chg="add del">
        <pc:chgData name="Krishnendu Kunti" userId="c52c4338-1008-437a-9126-5e005c4d1308" providerId="ADAL" clId="{FB174B9D-E7DF-4310-AC17-3525D1000E19}" dt="2022-09-05T15:09:51.012" v="143" actId="47"/>
        <pc:sldMkLst>
          <pc:docMk/>
          <pc:sldMk cId="1917018516" sldId="5931"/>
        </pc:sldMkLst>
      </pc:sldChg>
      <pc:sldChg chg="add del">
        <pc:chgData name="Krishnendu Kunti" userId="c52c4338-1008-437a-9126-5e005c4d1308" providerId="ADAL" clId="{FB174B9D-E7DF-4310-AC17-3525D1000E19}" dt="2022-09-05T15:09:51.012" v="143" actId="47"/>
        <pc:sldMkLst>
          <pc:docMk/>
          <pc:sldMk cId="1960211070" sldId="5932"/>
        </pc:sldMkLst>
      </pc:sldChg>
      <pc:sldChg chg="add del">
        <pc:chgData name="Krishnendu Kunti" userId="c52c4338-1008-437a-9126-5e005c4d1308" providerId="ADAL" clId="{FB174B9D-E7DF-4310-AC17-3525D1000E19}" dt="2022-09-05T15:09:51.012" v="143" actId="47"/>
        <pc:sldMkLst>
          <pc:docMk/>
          <pc:sldMk cId="3877746168" sldId="5933"/>
        </pc:sldMkLst>
      </pc:sldChg>
      <pc:sldChg chg="add del">
        <pc:chgData name="Krishnendu Kunti" userId="c52c4338-1008-437a-9126-5e005c4d1308" providerId="ADAL" clId="{FB174B9D-E7DF-4310-AC17-3525D1000E19}" dt="2022-09-05T15:09:51.012" v="143" actId="47"/>
        <pc:sldMkLst>
          <pc:docMk/>
          <pc:sldMk cId="3238788456" sldId="5934"/>
        </pc:sldMkLst>
      </pc:sldChg>
      <pc:sldChg chg="add del">
        <pc:chgData name="Krishnendu Kunti" userId="c52c4338-1008-437a-9126-5e005c4d1308" providerId="ADAL" clId="{FB174B9D-E7DF-4310-AC17-3525D1000E19}" dt="2022-09-05T15:09:51.012" v="143" actId="47"/>
        <pc:sldMkLst>
          <pc:docMk/>
          <pc:sldMk cId="3212163380" sldId="5935"/>
        </pc:sldMkLst>
      </pc:sldChg>
      <pc:sldChg chg="add del">
        <pc:chgData name="Krishnendu Kunti" userId="c52c4338-1008-437a-9126-5e005c4d1308" providerId="ADAL" clId="{FB174B9D-E7DF-4310-AC17-3525D1000E19}" dt="2022-09-05T15:09:51.012" v="143" actId="47"/>
        <pc:sldMkLst>
          <pc:docMk/>
          <pc:sldMk cId="700514464" sldId="5936"/>
        </pc:sldMkLst>
      </pc:sldChg>
      <pc:sldChg chg="add del">
        <pc:chgData name="Krishnendu Kunti" userId="c52c4338-1008-437a-9126-5e005c4d1308" providerId="ADAL" clId="{FB174B9D-E7DF-4310-AC17-3525D1000E19}" dt="2022-09-05T15:09:51.012" v="143" actId="47"/>
        <pc:sldMkLst>
          <pc:docMk/>
          <pc:sldMk cId="637548246" sldId="5937"/>
        </pc:sldMkLst>
      </pc:sldChg>
      <pc:sldChg chg="add del">
        <pc:chgData name="Krishnendu Kunti" userId="c52c4338-1008-437a-9126-5e005c4d1308" providerId="ADAL" clId="{FB174B9D-E7DF-4310-AC17-3525D1000E19}" dt="2022-09-05T15:09:51.012" v="143" actId="47"/>
        <pc:sldMkLst>
          <pc:docMk/>
          <pc:sldMk cId="2042443345" sldId="5938"/>
        </pc:sldMkLst>
      </pc:sldChg>
      <pc:sldChg chg="add del">
        <pc:chgData name="Krishnendu Kunti" userId="c52c4338-1008-437a-9126-5e005c4d1308" providerId="ADAL" clId="{FB174B9D-E7DF-4310-AC17-3525D1000E19}" dt="2022-09-05T15:09:51.012" v="143" actId="47"/>
        <pc:sldMkLst>
          <pc:docMk/>
          <pc:sldMk cId="3120052061" sldId="5939"/>
        </pc:sldMkLst>
      </pc:sldChg>
      <pc:sldChg chg="add del">
        <pc:chgData name="Krishnendu Kunti" userId="c52c4338-1008-437a-9126-5e005c4d1308" providerId="ADAL" clId="{FB174B9D-E7DF-4310-AC17-3525D1000E19}" dt="2022-09-05T15:09:51.012" v="143" actId="47"/>
        <pc:sldMkLst>
          <pc:docMk/>
          <pc:sldMk cId="643020278" sldId="5940"/>
        </pc:sldMkLst>
      </pc:sldChg>
      <pc:sldChg chg="add del">
        <pc:chgData name="Krishnendu Kunti" userId="c52c4338-1008-437a-9126-5e005c4d1308" providerId="ADAL" clId="{FB174B9D-E7DF-4310-AC17-3525D1000E19}" dt="2022-09-05T15:09:51.012" v="143" actId="47"/>
        <pc:sldMkLst>
          <pc:docMk/>
          <pc:sldMk cId="2030777226" sldId="5941"/>
        </pc:sldMkLst>
      </pc:sldChg>
      <pc:sldChg chg="add del">
        <pc:chgData name="Krishnendu Kunti" userId="c52c4338-1008-437a-9126-5e005c4d1308" providerId="ADAL" clId="{FB174B9D-E7DF-4310-AC17-3525D1000E19}" dt="2022-09-05T15:09:51.012" v="143" actId="47"/>
        <pc:sldMkLst>
          <pc:docMk/>
          <pc:sldMk cId="94439823" sldId="5942"/>
        </pc:sldMkLst>
      </pc:sldChg>
      <pc:sldChg chg="add del">
        <pc:chgData name="Krishnendu Kunti" userId="c52c4338-1008-437a-9126-5e005c4d1308" providerId="ADAL" clId="{FB174B9D-E7DF-4310-AC17-3525D1000E19}" dt="2022-09-05T15:09:51.012" v="143" actId="47"/>
        <pc:sldMkLst>
          <pc:docMk/>
          <pc:sldMk cId="298614303" sldId="5943"/>
        </pc:sldMkLst>
      </pc:sldChg>
      <pc:sldChg chg="add del">
        <pc:chgData name="Krishnendu Kunti" userId="c52c4338-1008-437a-9126-5e005c4d1308" providerId="ADAL" clId="{FB174B9D-E7DF-4310-AC17-3525D1000E19}" dt="2022-09-05T15:09:51.012" v="143" actId="47"/>
        <pc:sldMkLst>
          <pc:docMk/>
          <pc:sldMk cId="2043396972" sldId="5944"/>
        </pc:sldMkLst>
      </pc:sldChg>
      <pc:sldChg chg="add del">
        <pc:chgData name="Krishnendu Kunti" userId="c52c4338-1008-437a-9126-5e005c4d1308" providerId="ADAL" clId="{FB174B9D-E7DF-4310-AC17-3525D1000E19}" dt="2022-09-05T15:09:51.012" v="143" actId="47"/>
        <pc:sldMkLst>
          <pc:docMk/>
          <pc:sldMk cId="2493903166" sldId="5945"/>
        </pc:sldMkLst>
      </pc:sldChg>
      <pc:sldChg chg="add del">
        <pc:chgData name="Krishnendu Kunti" userId="c52c4338-1008-437a-9126-5e005c4d1308" providerId="ADAL" clId="{FB174B9D-E7DF-4310-AC17-3525D1000E19}" dt="2022-09-05T15:09:51.012" v="143" actId="47"/>
        <pc:sldMkLst>
          <pc:docMk/>
          <pc:sldMk cId="3364906594" sldId="5946"/>
        </pc:sldMkLst>
      </pc:sldChg>
      <pc:sldChg chg="add del">
        <pc:chgData name="Krishnendu Kunti" userId="c52c4338-1008-437a-9126-5e005c4d1308" providerId="ADAL" clId="{FB174B9D-E7DF-4310-AC17-3525D1000E19}" dt="2022-09-05T15:09:51.012" v="143" actId="47"/>
        <pc:sldMkLst>
          <pc:docMk/>
          <pc:sldMk cId="4266930924" sldId="5947"/>
        </pc:sldMkLst>
      </pc:sldChg>
      <pc:sldChg chg="add del">
        <pc:chgData name="Krishnendu Kunti" userId="c52c4338-1008-437a-9126-5e005c4d1308" providerId="ADAL" clId="{FB174B9D-E7DF-4310-AC17-3525D1000E19}" dt="2022-09-05T15:09:51.012" v="143" actId="47"/>
        <pc:sldMkLst>
          <pc:docMk/>
          <pc:sldMk cId="3380388978" sldId="5948"/>
        </pc:sldMkLst>
      </pc:sldChg>
      <pc:sldChg chg="add del">
        <pc:chgData name="Krishnendu Kunti" userId="c52c4338-1008-437a-9126-5e005c4d1308" providerId="ADAL" clId="{FB174B9D-E7DF-4310-AC17-3525D1000E19}" dt="2022-09-05T15:09:51.012" v="143" actId="47"/>
        <pc:sldMkLst>
          <pc:docMk/>
          <pc:sldMk cId="480456518" sldId="5949"/>
        </pc:sldMkLst>
      </pc:sldChg>
      <pc:sldChg chg="add del">
        <pc:chgData name="Krishnendu Kunti" userId="c52c4338-1008-437a-9126-5e005c4d1308" providerId="ADAL" clId="{FB174B9D-E7DF-4310-AC17-3525D1000E19}" dt="2022-09-05T15:09:51.012" v="143" actId="47"/>
        <pc:sldMkLst>
          <pc:docMk/>
          <pc:sldMk cId="853016746" sldId="5950"/>
        </pc:sldMkLst>
      </pc:sldChg>
      <pc:sldChg chg="add del">
        <pc:chgData name="Krishnendu Kunti" userId="c52c4338-1008-437a-9126-5e005c4d1308" providerId="ADAL" clId="{FB174B9D-E7DF-4310-AC17-3525D1000E19}" dt="2022-09-05T15:09:51.012" v="143" actId="47"/>
        <pc:sldMkLst>
          <pc:docMk/>
          <pc:sldMk cId="2339272502" sldId="5951"/>
        </pc:sldMkLst>
      </pc:sldChg>
      <pc:sldChg chg="add del">
        <pc:chgData name="Krishnendu Kunti" userId="c52c4338-1008-437a-9126-5e005c4d1308" providerId="ADAL" clId="{FB174B9D-E7DF-4310-AC17-3525D1000E19}" dt="2022-09-05T15:09:51.012" v="143" actId="47"/>
        <pc:sldMkLst>
          <pc:docMk/>
          <pc:sldMk cId="1746430089" sldId="5952"/>
        </pc:sldMkLst>
      </pc:sldChg>
      <pc:sldChg chg="add del">
        <pc:chgData name="Krishnendu Kunti" userId="c52c4338-1008-437a-9126-5e005c4d1308" providerId="ADAL" clId="{FB174B9D-E7DF-4310-AC17-3525D1000E19}" dt="2022-09-05T15:09:51.012" v="143" actId="47"/>
        <pc:sldMkLst>
          <pc:docMk/>
          <pc:sldMk cId="1440993877" sldId="5953"/>
        </pc:sldMkLst>
      </pc:sldChg>
      <pc:sldChg chg="add del">
        <pc:chgData name="Krishnendu Kunti" userId="c52c4338-1008-437a-9126-5e005c4d1308" providerId="ADAL" clId="{FB174B9D-E7DF-4310-AC17-3525D1000E19}" dt="2022-09-05T15:09:51.012" v="143" actId="47"/>
        <pc:sldMkLst>
          <pc:docMk/>
          <pc:sldMk cId="1534690694" sldId="5954"/>
        </pc:sldMkLst>
      </pc:sldChg>
      <pc:sldChg chg="add del">
        <pc:chgData name="Krishnendu Kunti" userId="c52c4338-1008-437a-9126-5e005c4d1308" providerId="ADAL" clId="{FB174B9D-E7DF-4310-AC17-3525D1000E19}" dt="2022-09-05T15:09:51.012" v="143" actId="47"/>
        <pc:sldMkLst>
          <pc:docMk/>
          <pc:sldMk cId="2313649314" sldId="5955"/>
        </pc:sldMkLst>
      </pc:sldChg>
      <pc:sldChg chg="add del">
        <pc:chgData name="Krishnendu Kunti" userId="c52c4338-1008-437a-9126-5e005c4d1308" providerId="ADAL" clId="{FB174B9D-E7DF-4310-AC17-3525D1000E19}" dt="2022-09-05T15:09:51.012" v="143" actId="47"/>
        <pc:sldMkLst>
          <pc:docMk/>
          <pc:sldMk cId="1320097797" sldId="5956"/>
        </pc:sldMkLst>
      </pc:sldChg>
      <pc:sldChg chg="add del">
        <pc:chgData name="Krishnendu Kunti" userId="c52c4338-1008-437a-9126-5e005c4d1308" providerId="ADAL" clId="{FB174B9D-E7DF-4310-AC17-3525D1000E19}" dt="2022-09-05T15:09:51.012" v="143" actId="47"/>
        <pc:sldMkLst>
          <pc:docMk/>
          <pc:sldMk cId="2058625156" sldId="5957"/>
        </pc:sldMkLst>
      </pc:sldChg>
      <pc:sldChg chg="add del">
        <pc:chgData name="Krishnendu Kunti" userId="c52c4338-1008-437a-9126-5e005c4d1308" providerId="ADAL" clId="{FB174B9D-E7DF-4310-AC17-3525D1000E19}" dt="2022-09-05T15:09:51.012" v="143" actId="47"/>
        <pc:sldMkLst>
          <pc:docMk/>
          <pc:sldMk cId="637710109" sldId="5958"/>
        </pc:sldMkLst>
      </pc:sldChg>
      <pc:sldChg chg="add del">
        <pc:chgData name="Krishnendu Kunti" userId="c52c4338-1008-437a-9126-5e005c4d1308" providerId="ADAL" clId="{FB174B9D-E7DF-4310-AC17-3525D1000E19}" dt="2022-09-05T15:09:51.012" v="143" actId="47"/>
        <pc:sldMkLst>
          <pc:docMk/>
          <pc:sldMk cId="432618182" sldId="5959"/>
        </pc:sldMkLst>
      </pc:sldChg>
      <pc:sldChg chg="add del">
        <pc:chgData name="Krishnendu Kunti" userId="c52c4338-1008-437a-9126-5e005c4d1308" providerId="ADAL" clId="{FB174B9D-E7DF-4310-AC17-3525D1000E19}" dt="2022-09-05T15:09:51.012" v="143" actId="47"/>
        <pc:sldMkLst>
          <pc:docMk/>
          <pc:sldMk cId="3479452715" sldId="5961"/>
        </pc:sldMkLst>
      </pc:sldChg>
      <pc:sldChg chg="add del">
        <pc:chgData name="Krishnendu Kunti" userId="c52c4338-1008-437a-9126-5e005c4d1308" providerId="ADAL" clId="{FB174B9D-E7DF-4310-AC17-3525D1000E19}" dt="2022-09-05T15:09:51.012" v="143" actId="47"/>
        <pc:sldMkLst>
          <pc:docMk/>
          <pc:sldMk cId="2129769502" sldId="5962"/>
        </pc:sldMkLst>
      </pc:sldChg>
      <pc:sldChg chg="add del">
        <pc:chgData name="Krishnendu Kunti" userId="c52c4338-1008-437a-9126-5e005c4d1308" providerId="ADAL" clId="{FB174B9D-E7DF-4310-AC17-3525D1000E19}" dt="2022-09-05T15:09:51.012" v="143" actId="47"/>
        <pc:sldMkLst>
          <pc:docMk/>
          <pc:sldMk cId="2895719728" sldId="5963"/>
        </pc:sldMkLst>
      </pc:sldChg>
      <pc:sldChg chg="add del">
        <pc:chgData name="Krishnendu Kunti" userId="c52c4338-1008-437a-9126-5e005c4d1308" providerId="ADAL" clId="{FB174B9D-E7DF-4310-AC17-3525D1000E19}" dt="2022-09-05T15:09:51.012" v="143" actId="47"/>
        <pc:sldMkLst>
          <pc:docMk/>
          <pc:sldMk cId="1802568872" sldId="5964"/>
        </pc:sldMkLst>
      </pc:sldChg>
      <pc:sldChg chg="add del">
        <pc:chgData name="Krishnendu Kunti" userId="c52c4338-1008-437a-9126-5e005c4d1308" providerId="ADAL" clId="{FB174B9D-E7DF-4310-AC17-3525D1000E19}" dt="2022-09-05T15:09:51.012" v="143" actId="47"/>
        <pc:sldMkLst>
          <pc:docMk/>
          <pc:sldMk cId="1691718422" sldId="5965"/>
        </pc:sldMkLst>
      </pc:sldChg>
      <pc:sldChg chg="add del">
        <pc:chgData name="Krishnendu Kunti" userId="c52c4338-1008-437a-9126-5e005c4d1308" providerId="ADAL" clId="{FB174B9D-E7DF-4310-AC17-3525D1000E19}" dt="2022-09-05T15:09:51.012" v="143" actId="47"/>
        <pc:sldMkLst>
          <pc:docMk/>
          <pc:sldMk cId="2062649385" sldId="5966"/>
        </pc:sldMkLst>
      </pc:sldChg>
      <pc:sldChg chg="add del">
        <pc:chgData name="Krishnendu Kunti" userId="c52c4338-1008-437a-9126-5e005c4d1308" providerId="ADAL" clId="{FB174B9D-E7DF-4310-AC17-3525D1000E19}" dt="2022-09-05T15:09:51.012" v="143" actId="47"/>
        <pc:sldMkLst>
          <pc:docMk/>
          <pc:sldMk cId="3371277831" sldId="5967"/>
        </pc:sldMkLst>
      </pc:sldChg>
      <pc:sldChg chg="add del">
        <pc:chgData name="Krishnendu Kunti" userId="c52c4338-1008-437a-9126-5e005c4d1308" providerId="ADAL" clId="{FB174B9D-E7DF-4310-AC17-3525D1000E19}" dt="2022-09-05T15:09:51.012" v="143" actId="47"/>
        <pc:sldMkLst>
          <pc:docMk/>
          <pc:sldMk cId="441593882" sldId="5968"/>
        </pc:sldMkLst>
      </pc:sldChg>
      <pc:sldChg chg="add del">
        <pc:chgData name="Krishnendu Kunti" userId="c52c4338-1008-437a-9126-5e005c4d1308" providerId="ADAL" clId="{FB174B9D-E7DF-4310-AC17-3525D1000E19}" dt="2022-09-05T15:09:51.012" v="143" actId="47"/>
        <pc:sldMkLst>
          <pc:docMk/>
          <pc:sldMk cId="2470896689" sldId="5969"/>
        </pc:sldMkLst>
      </pc:sldChg>
      <pc:sldChg chg="add del">
        <pc:chgData name="Krishnendu Kunti" userId="c52c4338-1008-437a-9126-5e005c4d1308" providerId="ADAL" clId="{FB174B9D-E7DF-4310-AC17-3525D1000E19}" dt="2022-09-05T15:09:51.012" v="143" actId="47"/>
        <pc:sldMkLst>
          <pc:docMk/>
          <pc:sldMk cId="1779754934" sldId="5970"/>
        </pc:sldMkLst>
      </pc:sldChg>
      <pc:sldChg chg="add del">
        <pc:chgData name="Krishnendu Kunti" userId="c52c4338-1008-437a-9126-5e005c4d1308" providerId="ADAL" clId="{FB174B9D-E7DF-4310-AC17-3525D1000E19}" dt="2022-09-05T15:09:51.012" v="143" actId="47"/>
        <pc:sldMkLst>
          <pc:docMk/>
          <pc:sldMk cId="1520387595" sldId="5971"/>
        </pc:sldMkLst>
      </pc:sldChg>
      <pc:sldChg chg="add del">
        <pc:chgData name="Krishnendu Kunti" userId="c52c4338-1008-437a-9126-5e005c4d1308" providerId="ADAL" clId="{FB174B9D-E7DF-4310-AC17-3525D1000E19}" dt="2022-09-05T15:09:51.012" v="143" actId="47"/>
        <pc:sldMkLst>
          <pc:docMk/>
          <pc:sldMk cId="163181807" sldId="5972"/>
        </pc:sldMkLst>
      </pc:sldChg>
      <pc:sldChg chg="add del">
        <pc:chgData name="Krishnendu Kunti" userId="c52c4338-1008-437a-9126-5e005c4d1308" providerId="ADAL" clId="{FB174B9D-E7DF-4310-AC17-3525D1000E19}" dt="2022-09-05T15:09:51.012" v="143" actId="47"/>
        <pc:sldMkLst>
          <pc:docMk/>
          <pc:sldMk cId="1452501259" sldId="5973"/>
        </pc:sldMkLst>
      </pc:sldChg>
      <pc:sldChg chg="add del">
        <pc:chgData name="Krishnendu Kunti" userId="c52c4338-1008-437a-9126-5e005c4d1308" providerId="ADAL" clId="{FB174B9D-E7DF-4310-AC17-3525D1000E19}" dt="2022-09-05T15:09:51.012" v="143" actId="47"/>
        <pc:sldMkLst>
          <pc:docMk/>
          <pc:sldMk cId="3462221303" sldId="5974"/>
        </pc:sldMkLst>
      </pc:sldChg>
      <pc:sldChg chg="add del">
        <pc:chgData name="Krishnendu Kunti" userId="c52c4338-1008-437a-9126-5e005c4d1308" providerId="ADAL" clId="{FB174B9D-E7DF-4310-AC17-3525D1000E19}" dt="2022-09-05T15:09:51.012" v="143" actId="47"/>
        <pc:sldMkLst>
          <pc:docMk/>
          <pc:sldMk cId="2675387953" sldId="5975"/>
        </pc:sldMkLst>
      </pc:sldChg>
      <pc:sldChg chg="add del">
        <pc:chgData name="Krishnendu Kunti" userId="c52c4338-1008-437a-9126-5e005c4d1308" providerId="ADAL" clId="{FB174B9D-E7DF-4310-AC17-3525D1000E19}" dt="2022-09-05T15:09:51.012" v="143" actId="47"/>
        <pc:sldMkLst>
          <pc:docMk/>
          <pc:sldMk cId="3987968847" sldId="5976"/>
        </pc:sldMkLst>
      </pc:sldChg>
      <pc:sldChg chg="add del">
        <pc:chgData name="Krishnendu Kunti" userId="c52c4338-1008-437a-9126-5e005c4d1308" providerId="ADAL" clId="{FB174B9D-E7DF-4310-AC17-3525D1000E19}" dt="2022-09-05T15:09:51.012" v="143" actId="47"/>
        <pc:sldMkLst>
          <pc:docMk/>
          <pc:sldMk cId="1123815526" sldId="5977"/>
        </pc:sldMkLst>
      </pc:sldChg>
      <pc:sldChg chg="add del">
        <pc:chgData name="Krishnendu Kunti" userId="c52c4338-1008-437a-9126-5e005c4d1308" providerId="ADAL" clId="{FB174B9D-E7DF-4310-AC17-3525D1000E19}" dt="2022-09-05T15:09:51.012" v="143" actId="47"/>
        <pc:sldMkLst>
          <pc:docMk/>
          <pc:sldMk cId="3959466061" sldId="5978"/>
        </pc:sldMkLst>
      </pc:sldChg>
      <pc:sldChg chg="add del">
        <pc:chgData name="Krishnendu Kunti" userId="c52c4338-1008-437a-9126-5e005c4d1308" providerId="ADAL" clId="{FB174B9D-E7DF-4310-AC17-3525D1000E19}" dt="2022-09-05T15:09:51.012" v="143" actId="47"/>
        <pc:sldMkLst>
          <pc:docMk/>
          <pc:sldMk cId="272393332" sldId="5979"/>
        </pc:sldMkLst>
      </pc:sldChg>
      <pc:sldChg chg="add del">
        <pc:chgData name="Krishnendu Kunti" userId="c52c4338-1008-437a-9126-5e005c4d1308" providerId="ADAL" clId="{FB174B9D-E7DF-4310-AC17-3525D1000E19}" dt="2022-09-05T15:09:51.012" v="143" actId="47"/>
        <pc:sldMkLst>
          <pc:docMk/>
          <pc:sldMk cId="672888673" sldId="5980"/>
        </pc:sldMkLst>
      </pc:sldChg>
      <pc:sldChg chg="add del">
        <pc:chgData name="Krishnendu Kunti" userId="c52c4338-1008-437a-9126-5e005c4d1308" providerId="ADAL" clId="{FB174B9D-E7DF-4310-AC17-3525D1000E19}" dt="2022-09-05T15:09:51.012" v="143" actId="47"/>
        <pc:sldMkLst>
          <pc:docMk/>
          <pc:sldMk cId="969563193" sldId="5981"/>
        </pc:sldMkLst>
      </pc:sldChg>
      <pc:sldChg chg="add del">
        <pc:chgData name="Krishnendu Kunti" userId="c52c4338-1008-437a-9126-5e005c4d1308" providerId="ADAL" clId="{FB174B9D-E7DF-4310-AC17-3525D1000E19}" dt="2022-09-05T15:09:51.012" v="143" actId="47"/>
        <pc:sldMkLst>
          <pc:docMk/>
          <pc:sldMk cId="1605785731" sldId="5982"/>
        </pc:sldMkLst>
      </pc:sldChg>
      <pc:sldChg chg="add del">
        <pc:chgData name="Krishnendu Kunti" userId="c52c4338-1008-437a-9126-5e005c4d1308" providerId="ADAL" clId="{FB174B9D-E7DF-4310-AC17-3525D1000E19}" dt="2022-09-05T15:09:51.012" v="143" actId="47"/>
        <pc:sldMkLst>
          <pc:docMk/>
          <pc:sldMk cId="239999164" sldId="5983"/>
        </pc:sldMkLst>
      </pc:sldChg>
      <pc:sldChg chg="add del">
        <pc:chgData name="Krishnendu Kunti" userId="c52c4338-1008-437a-9126-5e005c4d1308" providerId="ADAL" clId="{FB174B9D-E7DF-4310-AC17-3525D1000E19}" dt="2022-09-05T15:09:51.012" v="143" actId="47"/>
        <pc:sldMkLst>
          <pc:docMk/>
          <pc:sldMk cId="482624787" sldId="5984"/>
        </pc:sldMkLst>
      </pc:sldChg>
      <pc:sldChg chg="add del">
        <pc:chgData name="Krishnendu Kunti" userId="c52c4338-1008-437a-9126-5e005c4d1308" providerId="ADAL" clId="{FB174B9D-E7DF-4310-AC17-3525D1000E19}" dt="2022-09-05T15:09:51.012" v="143" actId="47"/>
        <pc:sldMkLst>
          <pc:docMk/>
          <pc:sldMk cId="1810126108" sldId="5985"/>
        </pc:sldMkLst>
      </pc:sldChg>
      <pc:sldChg chg="add del">
        <pc:chgData name="Krishnendu Kunti" userId="c52c4338-1008-437a-9126-5e005c4d1308" providerId="ADAL" clId="{FB174B9D-E7DF-4310-AC17-3525D1000E19}" dt="2022-09-05T15:09:51.012" v="143" actId="47"/>
        <pc:sldMkLst>
          <pc:docMk/>
          <pc:sldMk cId="1137413293" sldId="5986"/>
        </pc:sldMkLst>
      </pc:sldChg>
      <pc:sldChg chg="add del">
        <pc:chgData name="Krishnendu Kunti" userId="c52c4338-1008-437a-9126-5e005c4d1308" providerId="ADAL" clId="{FB174B9D-E7DF-4310-AC17-3525D1000E19}" dt="2022-09-05T15:09:51.012" v="143" actId="47"/>
        <pc:sldMkLst>
          <pc:docMk/>
          <pc:sldMk cId="2460972955" sldId="5987"/>
        </pc:sldMkLst>
      </pc:sldChg>
      <pc:sldChg chg="add del">
        <pc:chgData name="Krishnendu Kunti" userId="c52c4338-1008-437a-9126-5e005c4d1308" providerId="ADAL" clId="{FB174B9D-E7DF-4310-AC17-3525D1000E19}" dt="2022-09-05T15:09:51.012" v="143" actId="47"/>
        <pc:sldMkLst>
          <pc:docMk/>
          <pc:sldMk cId="4066897387" sldId="5988"/>
        </pc:sldMkLst>
      </pc:sldChg>
      <pc:sldChg chg="add del">
        <pc:chgData name="Krishnendu Kunti" userId="c52c4338-1008-437a-9126-5e005c4d1308" providerId="ADAL" clId="{FB174B9D-E7DF-4310-AC17-3525D1000E19}" dt="2022-09-05T15:09:51.012" v="143" actId="47"/>
        <pc:sldMkLst>
          <pc:docMk/>
          <pc:sldMk cId="1221450269" sldId="5989"/>
        </pc:sldMkLst>
      </pc:sldChg>
      <pc:sldChg chg="add del">
        <pc:chgData name="Krishnendu Kunti" userId="c52c4338-1008-437a-9126-5e005c4d1308" providerId="ADAL" clId="{FB174B9D-E7DF-4310-AC17-3525D1000E19}" dt="2022-09-05T15:09:51.012" v="143" actId="47"/>
        <pc:sldMkLst>
          <pc:docMk/>
          <pc:sldMk cId="1719370358" sldId="5990"/>
        </pc:sldMkLst>
      </pc:sldChg>
      <pc:sldChg chg="addSp delSp modSp mod">
        <pc:chgData name="Krishnendu Kunti" userId="c52c4338-1008-437a-9126-5e005c4d1308" providerId="ADAL" clId="{FB174B9D-E7DF-4310-AC17-3525D1000E19}" dt="2022-09-05T15:10:11.668" v="144" actId="21"/>
        <pc:sldMkLst>
          <pc:docMk/>
          <pc:sldMk cId="547529211" sldId="5991"/>
        </pc:sldMkLst>
        <pc:spChg chg="add del mod">
          <ac:chgData name="Krishnendu Kunti" userId="c52c4338-1008-437a-9126-5e005c4d1308" providerId="ADAL" clId="{FB174B9D-E7DF-4310-AC17-3525D1000E19}" dt="2022-09-05T15:08:53.305" v="41" actId="21"/>
          <ac:spMkLst>
            <pc:docMk/>
            <pc:sldMk cId="547529211" sldId="5991"/>
            <ac:spMk id="4" creationId="{02518776-865C-636B-44C2-7968705C5F91}"/>
          </ac:spMkLst>
        </pc:spChg>
        <pc:spChg chg="add mod">
          <ac:chgData name="Krishnendu Kunti" userId="c52c4338-1008-437a-9126-5e005c4d1308" providerId="ADAL" clId="{FB174B9D-E7DF-4310-AC17-3525D1000E19}" dt="2022-09-05T15:10:11.668" v="144" actId="21"/>
          <ac:spMkLst>
            <pc:docMk/>
            <pc:sldMk cId="547529211" sldId="5991"/>
            <ac:spMk id="8" creationId="{27D35F7C-29C6-02E2-0490-35CA903DA78C}"/>
          </ac:spMkLst>
        </pc:spChg>
        <pc:spChg chg="add del">
          <ac:chgData name="Krishnendu Kunti" userId="c52c4338-1008-437a-9126-5e005c4d1308" providerId="ADAL" clId="{FB174B9D-E7DF-4310-AC17-3525D1000E19}" dt="2022-09-05T15:10:11.668" v="144" actId="21"/>
          <ac:spMkLst>
            <pc:docMk/>
            <pc:sldMk cId="547529211" sldId="5991"/>
            <ac:spMk id="13" creationId="{3F70653C-C8E2-4909-B7B0-8DAECFBC8E5E}"/>
          </ac:spMkLst>
        </pc:spChg>
        <pc:spChg chg="add del mod">
          <ac:chgData name="Krishnendu Kunti" userId="c52c4338-1008-437a-9126-5e005c4d1308" providerId="ADAL" clId="{FB174B9D-E7DF-4310-AC17-3525D1000E19}" dt="2022-09-05T15:10:11.668" v="144" actId="21"/>
          <ac:spMkLst>
            <pc:docMk/>
            <pc:sldMk cId="547529211" sldId="5991"/>
            <ac:spMk id="15" creationId="{3635514E-01D8-459E-9AB5-DE1E5BFE992E}"/>
          </ac:spMkLst>
        </pc:spChg>
        <pc:spChg chg="add del">
          <ac:chgData name="Krishnendu Kunti" userId="c52c4338-1008-437a-9126-5e005c4d1308" providerId="ADAL" clId="{FB174B9D-E7DF-4310-AC17-3525D1000E19}" dt="2022-09-05T15:10:11.668" v="144" actId="21"/>
          <ac:spMkLst>
            <pc:docMk/>
            <pc:sldMk cId="547529211" sldId="5991"/>
            <ac:spMk id="16" creationId="{423FF058-F965-0245-81E0-8190E2C17972}"/>
          </ac:spMkLst>
        </pc:spChg>
        <pc:spChg chg="add del">
          <ac:chgData name="Krishnendu Kunti" userId="c52c4338-1008-437a-9126-5e005c4d1308" providerId="ADAL" clId="{FB174B9D-E7DF-4310-AC17-3525D1000E19}" dt="2022-09-05T15:10:11.668" v="144" actId="21"/>
          <ac:spMkLst>
            <pc:docMk/>
            <pc:sldMk cId="547529211" sldId="5991"/>
            <ac:spMk id="17" creationId="{886B0D2B-88A2-48B0-8549-D4E8EFC90CCD}"/>
          </ac:spMkLst>
        </pc:spChg>
        <pc:graphicFrameChg chg="add del mod modGraphic">
          <ac:chgData name="Krishnendu Kunti" userId="c52c4338-1008-437a-9126-5e005c4d1308" providerId="ADAL" clId="{FB174B9D-E7DF-4310-AC17-3525D1000E19}" dt="2022-09-05T15:10:11.668" v="144" actId="21"/>
          <ac:graphicFrameMkLst>
            <pc:docMk/>
            <pc:sldMk cId="547529211" sldId="5991"/>
            <ac:graphicFrameMk id="3" creationId="{B7B48331-769F-42F6-A815-778288E68CB4}"/>
          </ac:graphicFrameMkLst>
        </pc:graphicFrameChg>
        <pc:graphicFrameChg chg="add del">
          <ac:chgData name="Krishnendu Kunti" userId="c52c4338-1008-437a-9126-5e005c4d1308" providerId="ADAL" clId="{FB174B9D-E7DF-4310-AC17-3525D1000E19}" dt="2022-09-05T15:10:11.668" v="144" actId="21"/>
          <ac:graphicFrameMkLst>
            <pc:docMk/>
            <pc:sldMk cId="547529211" sldId="5991"/>
            <ac:graphicFrameMk id="6" creationId="{9B4177AE-6131-4C1B-B9CF-3A14FDDBA6F5}"/>
          </ac:graphicFrameMkLst>
        </pc:graphicFrameChg>
        <pc:graphicFrameChg chg="add del">
          <ac:chgData name="Krishnendu Kunti" userId="c52c4338-1008-437a-9126-5e005c4d1308" providerId="ADAL" clId="{FB174B9D-E7DF-4310-AC17-3525D1000E19}" dt="2022-09-05T15:10:11.668" v="144" actId="21"/>
          <ac:graphicFrameMkLst>
            <pc:docMk/>
            <pc:sldMk cId="547529211" sldId="5991"/>
            <ac:graphicFrameMk id="9" creationId="{0C1330AA-BA7B-4B48-AB55-8498C6F67027}"/>
          </ac:graphicFrameMkLst>
        </pc:graphicFrameChg>
        <pc:graphicFrameChg chg="add del">
          <ac:chgData name="Krishnendu Kunti" userId="c52c4338-1008-437a-9126-5e005c4d1308" providerId="ADAL" clId="{FB174B9D-E7DF-4310-AC17-3525D1000E19}" dt="2022-09-05T15:10:11.668" v="144" actId="21"/>
          <ac:graphicFrameMkLst>
            <pc:docMk/>
            <pc:sldMk cId="547529211" sldId="5991"/>
            <ac:graphicFrameMk id="18" creationId="{7FB4B452-0144-4249-B227-8D15D3166418}"/>
          </ac:graphicFrameMkLst>
        </pc:graphicFrameChg>
      </pc:sldChg>
      <pc:sldChg chg="add del">
        <pc:chgData name="Krishnendu Kunti" userId="c52c4338-1008-437a-9126-5e005c4d1308" providerId="ADAL" clId="{FB174B9D-E7DF-4310-AC17-3525D1000E19}" dt="2022-09-05T15:09:51.012" v="143" actId="47"/>
        <pc:sldMkLst>
          <pc:docMk/>
          <pc:sldMk cId="2985442047" sldId="5992"/>
        </pc:sldMkLst>
      </pc:sldChg>
      <pc:sldChg chg="add del">
        <pc:chgData name="Krishnendu Kunti" userId="c52c4338-1008-437a-9126-5e005c4d1308" providerId="ADAL" clId="{FB174B9D-E7DF-4310-AC17-3525D1000E19}" dt="2022-09-05T15:09:51.012" v="143" actId="47"/>
        <pc:sldMkLst>
          <pc:docMk/>
          <pc:sldMk cId="4144997216" sldId="5993"/>
        </pc:sldMkLst>
      </pc:sldChg>
      <pc:sldChg chg="add del">
        <pc:chgData name="Krishnendu Kunti" userId="c52c4338-1008-437a-9126-5e005c4d1308" providerId="ADAL" clId="{FB174B9D-E7DF-4310-AC17-3525D1000E19}" dt="2022-09-05T15:09:51.012" v="143" actId="47"/>
        <pc:sldMkLst>
          <pc:docMk/>
          <pc:sldMk cId="253265096" sldId="5994"/>
        </pc:sldMkLst>
      </pc:sldChg>
      <pc:sldChg chg="add del">
        <pc:chgData name="Krishnendu Kunti" userId="c52c4338-1008-437a-9126-5e005c4d1308" providerId="ADAL" clId="{FB174B9D-E7DF-4310-AC17-3525D1000E19}" dt="2022-09-05T15:09:51.012" v="143" actId="47"/>
        <pc:sldMkLst>
          <pc:docMk/>
          <pc:sldMk cId="2760756163" sldId="5995"/>
        </pc:sldMkLst>
      </pc:sldChg>
      <pc:sldChg chg="add del">
        <pc:chgData name="Krishnendu Kunti" userId="c52c4338-1008-437a-9126-5e005c4d1308" providerId="ADAL" clId="{FB174B9D-E7DF-4310-AC17-3525D1000E19}" dt="2022-09-05T15:09:51.012" v="143" actId="47"/>
        <pc:sldMkLst>
          <pc:docMk/>
          <pc:sldMk cId="1368893315" sldId="5996"/>
        </pc:sldMkLst>
      </pc:sldChg>
      <pc:sldChg chg="add del">
        <pc:chgData name="Krishnendu Kunti" userId="c52c4338-1008-437a-9126-5e005c4d1308" providerId="ADAL" clId="{FB174B9D-E7DF-4310-AC17-3525D1000E19}" dt="2022-09-05T15:09:51.012" v="143" actId="47"/>
        <pc:sldMkLst>
          <pc:docMk/>
          <pc:sldMk cId="2507322488" sldId="5997"/>
        </pc:sldMkLst>
      </pc:sldChg>
      <pc:sldChg chg="add del">
        <pc:chgData name="Krishnendu Kunti" userId="c52c4338-1008-437a-9126-5e005c4d1308" providerId="ADAL" clId="{FB174B9D-E7DF-4310-AC17-3525D1000E19}" dt="2022-09-05T15:09:51.012" v="143" actId="47"/>
        <pc:sldMkLst>
          <pc:docMk/>
          <pc:sldMk cId="2256816939" sldId="5998"/>
        </pc:sldMkLst>
      </pc:sldChg>
      <pc:sldChg chg="add del">
        <pc:chgData name="Krishnendu Kunti" userId="c52c4338-1008-437a-9126-5e005c4d1308" providerId="ADAL" clId="{FB174B9D-E7DF-4310-AC17-3525D1000E19}" dt="2022-09-05T15:09:51.012" v="143" actId="47"/>
        <pc:sldMkLst>
          <pc:docMk/>
          <pc:sldMk cId="599134739" sldId="5999"/>
        </pc:sldMkLst>
      </pc:sldChg>
      <pc:sldChg chg="add del">
        <pc:chgData name="Krishnendu Kunti" userId="c52c4338-1008-437a-9126-5e005c4d1308" providerId="ADAL" clId="{FB174B9D-E7DF-4310-AC17-3525D1000E19}" dt="2022-09-05T15:09:51.012" v="143" actId="47"/>
        <pc:sldMkLst>
          <pc:docMk/>
          <pc:sldMk cId="3739632863" sldId="6000"/>
        </pc:sldMkLst>
      </pc:sldChg>
      <pc:sldChg chg="add del">
        <pc:chgData name="Krishnendu Kunti" userId="c52c4338-1008-437a-9126-5e005c4d1308" providerId="ADAL" clId="{FB174B9D-E7DF-4310-AC17-3525D1000E19}" dt="2022-09-05T15:09:51.012" v="143" actId="47"/>
        <pc:sldMkLst>
          <pc:docMk/>
          <pc:sldMk cId="3628628404" sldId="6001"/>
        </pc:sldMkLst>
      </pc:sldChg>
      <pc:sldChg chg="add del">
        <pc:chgData name="Krishnendu Kunti" userId="c52c4338-1008-437a-9126-5e005c4d1308" providerId="ADAL" clId="{FB174B9D-E7DF-4310-AC17-3525D1000E19}" dt="2022-09-05T15:09:51.012" v="143" actId="47"/>
        <pc:sldMkLst>
          <pc:docMk/>
          <pc:sldMk cId="735457908" sldId="6002"/>
        </pc:sldMkLst>
      </pc:sldChg>
      <pc:sldChg chg="add del">
        <pc:chgData name="Krishnendu Kunti" userId="c52c4338-1008-437a-9126-5e005c4d1308" providerId="ADAL" clId="{FB174B9D-E7DF-4310-AC17-3525D1000E19}" dt="2022-09-05T15:09:51.012" v="143" actId="47"/>
        <pc:sldMkLst>
          <pc:docMk/>
          <pc:sldMk cId="1375197662" sldId="6003"/>
        </pc:sldMkLst>
      </pc:sldChg>
      <pc:sldChg chg="add del">
        <pc:chgData name="Krishnendu Kunti" userId="c52c4338-1008-437a-9126-5e005c4d1308" providerId="ADAL" clId="{FB174B9D-E7DF-4310-AC17-3525D1000E19}" dt="2022-09-05T15:09:51.012" v="143" actId="47"/>
        <pc:sldMkLst>
          <pc:docMk/>
          <pc:sldMk cId="2692166195" sldId="6004"/>
        </pc:sldMkLst>
      </pc:sldChg>
      <pc:sldChg chg="add del">
        <pc:chgData name="Krishnendu Kunti" userId="c52c4338-1008-437a-9126-5e005c4d1308" providerId="ADAL" clId="{FB174B9D-E7DF-4310-AC17-3525D1000E19}" dt="2022-09-05T15:09:51.012" v="143" actId="47"/>
        <pc:sldMkLst>
          <pc:docMk/>
          <pc:sldMk cId="3422016001" sldId="6005"/>
        </pc:sldMkLst>
      </pc:sldChg>
      <pc:sldChg chg="add del">
        <pc:chgData name="Krishnendu Kunti" userId="c52c4338-1008-437a-9126-5e005c4d1308" providerId="ADAL" clId="{FB174B9D-E7DF-4310-AC17-3525D1000E19}" dt="2022-09-05T15:09:51.012" v="143" actId="47"/>
        <pc:sldMkLst>
          <pc:docMk/>
          <pc:sldMk cId="30638878" sldId="6006"/>
        </pc:sldMkLst>
      </pc:sldChg>
      <pc:sldChg chg="add del">
        <pc:chgData name="Krishnendu Kunti" userId="c52c4338-1008-437a-9126-5e005c4d1308" providerId="ADAL" clId="{FB174B9D-E7DF-4310-AC17-3525D1000E19}" dt="2022-09-05T15:09:51.012" v="143" actId="47"/>
        <pc:sldMkLst>
          <pc:docMk/>
          <pc:sldMk cId="3106229325" sldId="6007"/>
        </pc:sldMkLst>
      </pc:sldChg>
      <pc:sldChg chg="add del">
        <pc:chgData name="Krishnendu Kunti" userId="c52c4338-1008-437a-9126-5e005c4d1308" providerId="ADAL" clId="{FB174B9D-E7DF-4310-AC17-3525D1000E19}" dt="2022-09-05T15:09:51.012" v="143" actId="47"/>
        <pc:sldMkLst>
          <pc:docMk/>
          <pc:sldMk cId="4037609786" sldId="6008"/>
        </pc:sldMkLst>
      </pc:sldChg>
      <pc:sldChg chg="add del">
        <pc:chgData name="Krishnendu Kunti" userId="c52c4338-1008-437a-9126-5e005c4d1308" providerId="ADAL" clId="{FB174B9D-E7DF-4310-AC17-3525D1000E19}" dt="2022-09-05T15:09:51.012" v="143" actId="47"/>
        <pc:sldMkLst>
          <pc:docMk/>
          <pc:sldMk cId="3968482186" sldId="6009"/>
        </pc:sldMkLst>
      </pc:sldChg>
      <pc:sldChg chg="add del">
        <pc:chgData name="Krishnendu Kunti" userId="c52c4338-1008-437a-9126-5e005c4d1308" providerId="ADAL" clId="{FB174B9D-E7DF-4310-AC17-3525D1000E19}" dt="2022-09-05T15:09:51.012" v="143" actId="47"/>
        <pc:sldMkLst>
          <pc:docMk/>
          <pc:sldMk cId="4253845288" sldId="6010"/>
        </pc:sldMkLst>
      </pc:sldChg>
      <pc:sldMasterChg chg="add del addSldLayout delSldLayout">
        <pc:chgData name="Krishnendu Kunti" userId="c52c4338-1008-437a-9126-5e005c4d1308" providerId="ADAL" clId="{FB174B9D-E7DF-4310-AC17-3525D1000E19}" dt="2022-09-05T15:09:51.012" v="143" actId="47"/>
        <pc:sldMasterMkLst>
          <pc:docMk/>
          <pc:sldMasterMk cId="2011154984" sldId="2147483697"/>
        </pc:sldMasterMkLst>
        <pc:sldLayoutChg chg="add del">
          <pc:chgData name="Krishnendu Kunti" userId="c52c4338-1008-437a-9126-5e005c4d1308" providerId="ADAL" clId="{FB174B9D-E7DF-4310-AC17-3525D1000E19}" dt="2022-09-05T15:09:51.012" v="143" actId="47"/>
          <pc:sldLayoutMkLst>
            <pc:docMk/>
            <pc:sldMasterMk cId="2011154984" sldId="2147483697"/>
            <pc:sldLayoutMk cId="250506442" sldId="2147483699"/>
          </pc:sldLayoutMkLst>
        </pc:sldLayoutChg>
        <pc:sldLayoutChg chg="add del">
          <pc:chgData name="Krishnendu Kunti" userId="c52c4338-1008-437a-9126-5e005c4d1308" providerId="ADAL" clId="{FB174B9D-E7DF-4310-AC17-3525D1000E19}" dt="2022-09-05T15:09:51.012" v="143" actId="47"/>
          <pc:sldLayoutMkLst>
            <pc:docMk/>
            <pc:sldMasterMk cId="2011154984" sldId="2147483697"/>
            <pc:sldLayoutMk cId="1304799038" sldId="2147483700"/>
          </pc:sldLayoutMkLst>
        </pc:sldLayoutChg>
        <pc:sldLayoutChg chg="add del">
          <pc:chgData name="Krishnendu Kunti" userId="c52c4338-1008-437a-9126-5e005c4d1308" providerId="ADAL" clId="{FB174B9D-E7DF-4310-AC17-3525D1000E19}" dt="2022-09-05T15:09:51.012" v="143" actId="47"/>
          <pc:sldLayoutMkLst>
            <pc:docMk/>
            <pc:sldMasterMk cId="2011154984" sldId="2147483697"/>
            <pc:sldLayoutMk cId="3603580053" sldId="2147484466"/>
          </pc:sldLayoutMkLst>
        </pc:sldLayoutChg>
        <pc:sldLayoutChg chg="add del">
          <pc:chgData name="Krishnendu Kunti" userId="c52c4338-1008-437a-9126-5e005c4d1308" providerId="ADAL" clId="{FB174B9D-E7DF-4310-AC17-3525D1000E19}" dt="2022-09-05T15:09:51.012" v="143" actId="47"/>
          <pc:sldLayoutMkLst>
            <pc:docMk/>
            <pc:sldMasterMk cId="2011154984" sldId="2147483697"/>
            <pc:sldLayoutMk cId="2287838771" sldId="2147484469"/>
          </pc:sldLayoutMkLst>
        </pc:sldLayoutChg>
        <pc:sldLayoutChg chg="add del">
          <pc:chgData name="Krishnendu Kunti" userId="c52c4338-1008-437a-9126-5e005c4d1308" providerId="ADAL" clId="{FB174B9D-E7DF-4310-AC17-3525D1000E19}" dt="2022-09-05T15:09:51.012" v="143" actId="47"/>
          <pc:sldLayoutMkLst>
            <pc:docMk/>
            <pc:sldMasterMk cId="2011154984" sldId="2147483697"/>
            <pc:sldLayoutMk cId="3282883325" sldId="2147484470"/>
          </pc:sldLayoutMkLst>
        </pc:sldLayoutChg>
      </pc:sldMasterChg>
      <pc:sldMasterChg chg="add del addSldLayout delSldLayout">
        <pc:chgData name="Krishnendu Kunti" userId="c52c4338-1008-437a-9126-5e005c4d1308" providerId="ADAL" clId="{FB174B9D-E7DF-4310-AC17-3525D1000E19}" dt="2022-09-05T15:08:58.173" v="48" actId="47"/>
        <pc:sldMasterMkLst>
          <pc:docMk/>
          <pc:sldMasterMk cId="0" sldId="2147483756"/>
        </pc:sldMasterMkLst>
        <pc:sldLayoutChg chg="add del">
          <pc:chgData name="Krishnendu Kunti" userId="c52c4338-1008-437a-9126-5e005c4d1308" providerId="ADAL" clId="{FB174B9D-E7DF-4310-AC17-3525D1000E19}" dt="2022-09-05T15:08:58.173" v="48" actId="47"/>
          <pc:sldLayoutMkLst>
            <pc:docMk/>
            <pc:sldMasterMk cId="0" sldId="2147483756"/>
            <pc:sldLayoutMk cId="0" sldId="2147483757"/>
          </pc:sldLayoutMkLst>
        </pc:sldLayoutChg>
        <pc:sldLayoutChg chg="add del">
          <pc:chgData name="Krishnendu Kunti" userId="c52c4338-1008-437a-9126-5e005c4d1308" providerId="ADAL" clId="{FB174B9D-E7DF-4310-AC17-3525D1000E19}" dt="2022-09-05T15:08:58.173" v="48" actId="47"/>
          <pc:sldLayoutMkLst>
            <pc:docMk/>
            <pc:sldMasterMk cId="0" sldId="2147483756"/>
            <pc:sldLayoutMk cId="0" sldId="2147483759"/>
          </pc:sldLayoutMkLst>
        </pc:sldLayoutChg>
        <pc:sldLayoutChg chg="add del">
          <pc:chgData name="Krishnendu Kunti" userId="c52c4338-1008-437a-9126-5e005c4d1308" providerId="ADAL" clId="{FB174B9D-E7DF-4310-AC17-3525D1000E19}" dt="2022-09-05T15:08:58.173" v="48" actId="47"/>
          <pc:sldLayoutMkLst>
            <pc:docMk/>
            <pc:sldMasterMk cId="0" sldId="2147483756"/>
            <pc:sldLayoutMk cId="0" sldId="2147483760"/>
          </pc:sldLayoutMkLst>
        </pc:sldLayoutChg>
        <pc:sldLayoutChg chg="add del">
          <pc:chgData name="Krishnendu Kunti" userId="c52c4338-1008-437a-9126-5e005c4d1308" providerId="ADAL" clId="{FB174B9D-E7DF-4310-AC17-3525D1000E19}" dt="2022-09-05T15:08:58.173" v="48" actId="47"/>
          <pc:sldLayoutMkLst>
            <pc:docMk/>
            <pc:sldMasterMk cId="0" sldId="2147483756"/>
            <pc:sldLayoutMk cId="0" sldId="2147483761"/>
          </pc:sldLayoutMkLst>
        </pc:sldLayoutChg>
        <pc:sldLayoutChg chg="add del">
          <pc:chgData name="Krishnendu Kunti" userId="c52c4338-1008-437a-9126-5e005c4d1308" providerId="ADAL" clId="{FB174B9D-E7DF-4310-AC17-3525D1000E19}" dt="2022-09-05T15:08:58.173" v="48" actId="47"/>
          <pc:sldLayoutMkLst>
            <pc:docMk/>
            <pc:sldMasterMk cId="0" sldId="2147483756"/>
            <pc:sldLayoutMk cId="0" sldId="2147483762"/>
          </pc:sldLayoutMkLst>
        </pc:sldLayoutChg>
        <pc:sldLayoutChg chg="add del">
          <pc:chgData name="Krishnendu Kunti" userId="c52c4338-1008-437a-9126-5e005c4d1308" providerId="ADAL" clId="{FB174B9D-E7DF-4310-AC17-3525D1000E19}" dt="2022-09-05T15:08:58.173" v="48" actId="47"/>
          <pc:sldLayoutMkLst>
            <pc:docMk/>
            <pc:sldMasterMk cId="0" sldId="2147483756"/>
            <pc:sldLayoutMk cId="0" sldId="2147483764"/>
          </pc:sldLayoutMkLst>
        </pc:sldLayoutChg>
        <pc:sldLayoutChg chg="add del">
          <pc:chgData name="Krishnendu Kunti" userId="c52c4338-1008-437a-9126-5e005c4d1308" providerId="ADAL" clId="{FB174B9D-E7DF-4310-AC17-3525D1000E19}" dt="2022-09-05T15:08:58.173" v="48" actId="47"/>
          <pc:sldLayoutMkLst>
            <pc:docMk/>
            <pc:sldMasterMk cId="0" sldId="2147483756"/>
            <pc:sldLayoutMk cId="0" sldId="2147483765"/>
          </pc:sldLayoutMkLst>
        </pc:sldLayoutChg>
        <pc:sldLayoutChg chg="add del">
          <pc:chgData name="Krishnendu Kunti" userId="c52c4338-1008-437a-9126-5e005c4d1308" providerId="ADAL" clId="{FB174B9D-E7DF-4310-AC17-3525D1000E19}" dt="2022-09-05T15:08:58.173" v="48" actId="47"/>
          <pc:sldLayoutMkLst>
            <pc:docMk/>
            <pc:sldMasterMk cId="0" sldId="2147483756"/>
            <pc:sldLayoutMk cId="0" sldId="2147483766"/>
          </pc:sldLayoutMkLst>
        </pc:sldLayoutChg>
        <pc:sldLayoutChg chg="add del">
          <pc:chgData name="Krishnendu Kunti" userId="c52c4338-1008-437a-9126-5e005c4d1308" providerId="ADAL" clId="{FB174B9D-E7DF-4310-AC17-3525D1000E19}" dt="2022-09-05T15:08:58.173" v="48" actId="47"/>
          <pc:sldLayoutMkLst>
            <pc:docMk/>
            <pc:sldMasterMk cId="0" sldId="2147483756"/>
            <pc:sldLayoutMk cId="2562126422" sldId="21474837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65693"/>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65693"/>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24085"/>
            <a:ext cx="5486400" cy="4191238"/>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6553"/>
            <a:ext cx="2971800" cy="465693"/>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847138"/>
            <a:ext cx="2971800" cy="4651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xml.rels><?xml version="1.0" encoding="UTF-8" standalone="yes"?>
<Relationships xmlns="http://schemas.openxmlformats.org/package/2006/relationships"><Relationship Id="rId3" Type="http://schemas.openxmlformats.org/officeDocument/2006/relationships/image" Target="file:///C:\Users\steve\Dropbox%20(GhostRanch)\GhostRanch%20Team%20Folder\Clients\ModelN\MDLN19024_MasterTemplate_Allen\images\GradentPhotos\annie-spratt-42051-unsplash.jpg" TargetMode="External"/><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file:///C:\Users\steve\Dropbox%20(GhostRanch)\GhostRanch%20Team%20Folder\Clients\ModelN\MDLN19024_MasterTemplate_Allen\images\GradentPhotos\paul-talbot-704-unsplash.jpg" TargetMode="External"/><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file:///C:\Users\steve\Dropbox%20(GhostRanch)\GhostRanch%20Team%20Folder\Clients\ModelN\MDLN19024_MasterTemplate_Allen\images\GradentPhotos\jakob-owens-190795-unsplash.jpg" TargetMode="External"/><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file:///C:\Users\steve\Dropbox%20(GhostRanch)\GhostRanch%20Team%20Folder\Clients\ModelN\MDLN19024_MasterTemplate_Allen\images\GradentPhotos\jakob-owens-190795-unsplash.jpg" TargetMode="External"/><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file:///C:\Users\steve\Dropbox%20(GhostRanch)\GhostRanch%20Team%20Folder\Clients\ModelN\MDLN19024_MasterTemplate_Allen\images\GradentPhotos\aaron-burden-151465-unsplash.jpg" TargetMode="External"/><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Blue Box and Content 2 Column">
  <p:cSld name="1_Title Blue Box and Content 2 Column">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blip>
          <a:srcRect/>
          <a:stretch/>
        </p:blipFill>
        <p:spPr>
          <a:xfrm>
            <a:off x="0" y="0"/>
            <a:ext cx="9144000" cy="669235"/>
          </a:xfrm>
          <a:prstGeom prst="rect">
            <a:avLst/>
          </a:prstGeom>
          <a:noFill/>
          <a:ln>
            <a:noFill/>
          </a:ln>
        </p:spPr>
      </p:pic>
      <p:sp>
        <p:nvSpPr>
          <p:cNvPr id="47" name="Google Shape;47;p8"/>
          <p:cNvSpPr/>
          <p:nvPr/>
        </p:nvSpPr>
        <p:spPr>
          <a:xfrm rot="5400000">
            <a:off x="4237383" y="-4237382"/>
            <a:ext cx="669232" cy="9144001"/>
          </a:xfrm>
          <a:prstGeom prst="rect">
            <a:avLst/>
          </a:prstGeom>
          <a:gradFill>
            <a:gsLst>
              <a:gs pos="0">
                <a:srgbClr val="00A4D9">
                  <a:alpha val="60000"/>
                </a:srgbClr>
              </a:gs>
              <a:gs pos="100000">
                <a:srgbClr val="005DAB">
                  <a:alpha val="8745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 name="Google Shape;48;p8"/>
          <p:cNvSpPr txBox="1">
            <a:spLocks noGrp="1"/>
          </p:cNvSpPr>
          <p:nvPr>
            <p:ph type="body" idx="1"/>
          </p:nvPr>
        </p:nvSpPr>
        <p:spPr>
          <a:xfrm>
            <a:off x="4648200" y="692945"/>
            <a:ext cx="4257675" cy="3901678"/>
          </a:xfrm>
          <a:prstGeom prst="rect">
            <a:avLst/>
          </a:prstGeom>
          <a:noFill/>
          <a:ln>
            <a:noFill/>
          </a:ln>
        </p:spPr>
        <p:txBody>
          <a:bodyPr spcFirstLastPara="1" wrap="square" lIns="91425" tIns="45700" rIns="91425" bIns="45700" anchor="t" anchorCtr="0"/>
          <a:lstStyle>
            <a:lvl1pPr marL="457200" marR="0" lvl="0" indent="-381000" algn="l" rtl="0">
              <a:lnSpc>
                <a:spcPct val="100000"/>
              </a:lnSpc>
              <a:spcBef>
                <a:spcPts val="480"/>
              </a:spcBef>
              <a:spcAft>
                <a:spcPts val="0"/>
              </a:spcAft>
              <a:buClr>
                <a:srgbClr val="FF8300"/>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8300" algn="l" rtl="0">
              <a:lnSpc>
                <a:spcPct val="100000"/>
              </a:lnSpc>
              <a:spcBef>
                <a:spcPts val="440"/>
              </a:spcBef>
              <a:spcAft>
                <a:spcPts val="0"/>
              </a:spcAft>
              <a:buClr>
                <a:srgbClr val="FF8300"/>
              </a:buClr>
              <a:buSzPts val="2200"/>
              <a:buFont typeface="Arial"/>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rgbClr val="FF8300"/>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FF8300"/>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FF8300"/>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body" idx="2"/>
          </p:nvPr>
        </p:nvSpPr>
        <p:spPr>
          <a:xfrm>
            <a:off x="212725" y="692945"/>
            <a:ext cx="4257675" cy="3901678"/>
          </a:xfrm>
          <a:prstGeom prst="rect">
            <a:avLst/>
          </a:prstGeom>
          <a:noFill/>
          <a:ln>
            <a:noFill/>
          </a:ln>
        </p:spPr>
        <p:txBody>
          <a:bodyPr spcFirstLastPara="1" wrap="square" lIns="91425" tIns="45700" rIns="91425" bIns="45700" anchor="t" anchorCtr="0"/>
          <a:lstStyle>
            <a:lvl1pPr marL="457200" marR="0" lvl="0" indent="-381000" algn="l" rtl="0">
              <a:lnSpc>
                <a:spcPct val="100000"/>
              </a:lnSpc>
              <a:spcBef>
                <a:spcPts val="480"/>
              </a:spcBef>
              <a:spcAft>
                <a:spcPts val="0"/>
              </a:spcAft>
              <a:buClr>
                <a:srgbClr val="FF8300"/>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8300" algn="l" rtl="0">
              <a:lnSpc>
                <a:spcPct val="100000"/>
              </a:lnSpc>
              <a:spcBef>
                <a:spcPts val="440"/>
              </a:spcBef>
              <a:spcAft>
                <a:spcPts val="0"/>
              </a:spcAft>
              <a:buClr>
                <a:srgbClr val="FF8300"/>
              </a:buClr>
              <a:buSzPts val="2200"/>
              <a:buFont typeface="Arial"/>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rgbClr val="FF8300"/>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FF8300"/>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FF8300"/>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8"/>
          <p:cNvSpPr txBox="1"/>
          <p:nvPr/>
        </p:nvSpPr>
        <p:spPr>
          <a:xfrm>
            <a:off x="5322330" y="4771162"/>
            <a:ext cx="3546662"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rgbClr val="BFBFBF"/>
                </a:solidFill>
                <a:latin typeface="Calibri"/>
                <a:ea typeface="Calibri"/>
                <a:cs typeface="Calibri"/>
                <a:sym typeface="Calibri"/>
              </a:rPr>
              <a:t>© 2021 Model N, Inc. Proprietary and Confidential     |    </a:t>
            </a:r>
            <a:fld id="{00000000-1234-1234-1234-123412341234}" type="slidenum">
              <a:rPr lang="en-IN" sz="800" b="0" i="0" u="none" strike="noStrike" cap="none">
                <a:solidFill>
                  <a:srgbClr val="BFBFBF"/>
                </a:solidFill>
                <a:latin typeface="Calibri"/>
                <a:ea typeface="Calibri"/>
                <a:cs typeface="Calibri"/>
                <a:sym typeface="Calibri"/>
              </a:rPr>
              <a:t>‹#›</a:t>
            </a:fld>
            <a:endParaRPr sz="800" b="0" i="0" u="none" strike="noStrike" cap="none">
              <a:solidFill>
                <a:srgbClr val="BFBFBF"/>
              </a:solidFill>
              <a:latin typeface="Calibri"/>
              <a:ea typeface="Calibri"/>
              <a:cs typeface="Calibri"/>
              <a:sym typeface="Calibri"/>
            </a:endParaRPr>
          </a:p>
        </p:txBody>
      </p:sp>
      <p:pic>
        <p:nvPicPr>
          <p:cNvPr id="51" name="Google Shape;51;p8"/>
          <p:cNvPicPr preferRelativeResize="0"/>
          <p:nvPr/>
        </p:nvPicPr>
        <p:blipFill rotWithShape="1">
          <a:blip r:embed="rId3">
            <a:alphaModFix/>
          </a:blip>
          <a:srcRect/>
          <a:stretch/>
        </p:blipFill>
        <p:spPr>
          <a:xfrm>
            <a:off x="315990" y="4730680"/>
            <a:ext cx="771766" cy="191839"/>
          </a:xfrm>
          <a:prstGeom prst="rect">
            <a:avLst/>
          </a:prstGeom>
          <a:noFill/>
          <a:ln>
            <a:noFill/>
          </a:ln>
        </p:spPr>
      </p:pic>
      <p:sp>
        <p:nvSpPr>
          <p:cNvPr id="52" name="Google Shape;52;p8"/>
          <p:cNvSpPr txBox="1">
            <a:spLocks noGrp="1"/>
          </p:cNvSpPr>
          <p:nvPr>
            <p:ph type="body" idx="3"/>
          </p:nvPr>
        </p:nvSpPr>
        <p:spPr>
          <a:xfrm>
            <a:off x="182425" y="55201"/>
            <a:ext cx="8795923" cy="54777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560"/>
              </a:spcBef>
              <a:spcAft>
                <a:spcPts val="0"/>
              </a:spcAft>
              <a:buClr>
                <a:schemeClr val="lt1"/>
              </a:buClr>
              <a:buSzPts val="2800"/>
              <a:buFont typeface="Arial"/>
              <a:buNone/>
              <a:defRPr sz="28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48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4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4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lgn="r">
              <a:buClr>
                <a:srgbClr val="000000"/>
              </a:buClr>
              <a:buFont typeface="Arial"/>
              <a:buNone/>
            </a:pPr>
            <a:r>
              <a:rPr lang="en-US"/>
              <a:t>© 2019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p>
            <a:fld id="{69743A75-2B14-450D-BDAC-D60F70234844}" type="slidenum">
              <a:rPr lang="en-US" smtClean="0"/>
              <a:t>‹#›</a:t>
            </a:fld>
            <a:endParaRPr lang="en-US"/>
          </a:p>
        </p:txBody>
      </p:sp>
      <p:pic>
        <p:nvPicPr>
          <p:cNvPr id="7" name="Picture 6" descr="A close up of a mountain&#10;&#10;Description automatically generated">
            <a:extLst>
              <a:ext uri="{FF2B5EF4-FFF2-40B4-BE49-F238E27FC236}">
                <a16:creationId xmlns:a16="http://schemas.microsoft.com/office/drawing/2014/main" id="{8B4D6DB1-EEE1-42DC-AC07-D81935F71797}"/>
              </a:ext>
            </a:extLst>
          </p:cNvPr>
          <p:cNvPicPr>
            <a:picLocks/>
          </p:cNvPicPr>
          <p:nvPr userDrawn="1"/>
        </p:nvPicPr>
        <p:blipFill>
          <a:blip r:embed="rId2"/>
          <a:stretch>
            <a:fillRect/>
          </a:stretch>
        </p:blipFill>
        <p:spPr>
          <a:xfrm>
            <a:off x="0" y="0"/>
            <a:ext cx="9144000" cy="5143500"/>
          </a:xfrm>
          <a:prstGeom prst="rect">
            <a:avLst/>
          </a:prstGeom>
        </p:spPr>
      </p:pic>
      <p:pic>
        <p:nvPicPr>
          <p:cNvPr id="14" name="Graphic 13">
            <a:extLst>
              <a:ext uri="{FF2B5EF4-FFF2-40B4-BE49-F238E27FC236}">
                <a16:creationId xmlns:a16="http://schemas.microsoft.com/office/drawing/2014/main" id="{86345E6B-3B61-4A63-8366-BC3712EA37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061" y="572843"/>
            <a:ext cx="1229400" cy="275255"/>
          </a:xfrm>
          <a:prstGeom prst="rect">
            <a:avLst/>
          </a:prstGeom>
        </p:spPr>
      </p:pic>
      <p:cxnSp>
        <p:nvCxnSpPr>
          <p:cNvPr id="9" name="Straight Connector 8">
            <a:extLst>
              <a:ext uri="{FF2B5EF4-FFF2-40B4-BE49-F238E27FC236}">
                <a16:creationId xmlns:a16="http://schemas.microsoft.com/office/drawing/2014/main" id="{2A434E1F-4ACE-4BF7-B2A5-43336F79424A}"/>
              </a:ext>
            </a:extLst>
          </p:cNvPr>
          <p:cNvCxnSpPr>
            <a:cxnSpLocks/>
          </p:cNvCxnSpPr>
          <p:nvPr userDrawn="1"/>
        </p:nvCxnSpPr>
        <p:spPr>
          <a:xfrm>
            <a:off x="1" y="3634449"/>
            <a:ext cx="43634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026564" y="2456388"/>
            <a:ext cx="5705956" cy="661188"/>
          </a:xfrm>
        </p:spPr>
        <p:txBody>
          <a:bodyPr bIns="0" anchor="b"/>
          <a:lstStyle>
            <a:lvl1pPr algn="l">
              <a:defRPr sz="5400" b="0">
                <a:solidFill>
                  <a:schemeClr val="bg1"/>
                </a:solidFill>
                <a:latin typeface="Calibri" panose="020F0502020204030204" pitchFamily="34" charset="0"/>
              </a:defRPr>
            </a:lvl1pPr>
          </a:lstStyle>
          <a:p>
            <a:r>
              <a:rPr lang="en-US"/>
              <a:t>Presentation Title Goes Here</a:t>
            </a:r>
          </a:p>
        </p:txBody>
      </p:sp>
      <p:sp>
        <p:nvSpPr>
          <p:cNvPr id="3" name="Subtitle 2"/>
          <p:cNvSpPr>
            <a:spLocks noGrp="1"/>
          </p:cNvSpPr>
          <p:nvPr>
            <p:ph type="subTitle" idx="1" hasCustomPrompt="1"/>
          </p:nvPr>
        </p:nvSpPr>
        <p:spPr>
          <a:xfrm>
            <a:off x="3026566" y="3159761"/>
            <a:ext cx="5705955" cy="322801"/>
          </a:xfrm>
        </p:spPr>
        <p:txBody>
          <a:bodyPr>
            <a:normAutofit/>
          </a:bodyPr>
          <a:lstStyle>
            <a:lvl1pPr marL="0" indent="0" algn="l">
              <a:buNone/>
              <a:defRPr sz="1400">
                <a:solidFill>
                  <a:schemeClr val="bg1"/>
                </a:solidFill>
                <a:latin typeface="Calibri" panose="020F0502020204030204" pitchFamily="34" charset="0"/>
              </a:defRPr>
            </a:lvl1pPr>
            <a:lvl2pPr marL="342591" indent="0" algn="ctr">
              <a:buNone/>
              <a:defRPr sz="1500"/>
            </a:lvl2pPr>
            <a:lvl3pPr marL="685183" indent="0" algn="ctr">
              <a:buNone/>
              <a:defRPr sz="1300"/>
            </a:lvl3pPr>
            <a:lvl4pPr marL="1027774" indent="0" algn="ctr">
              <a:buNone/>
              <a:defRPr sz="1200"/>
            </a:lvl4pPr>
            <a:lvl5pPr marL="1370366" indent="0" algn="ctr">
              <a:buNone/>
              <a:defRPr sz="1200"/>
            </a:lvl5pPr>
            <a:lvl6pPr marL="1712957" indent="0" algn="ctr">
              <a:buNone/>
              <a:defRPr sz="1200"/>
            </a:lvl6pPr>
            <a:lvl7pPr marL="2055548" indent="0" algn="ctr">
              <a:buNone/>
              <a:defRPr sz="1200"/>
            </a:lvl7pPr>
            <a:lvl8pPr marL="2398140" indent="0" algn="ctr">
              <a:buNone/>
              <a:defRPr sz="1200"/>
            </a:lvl8pPr>
            <a:lvl9pPr marL="2740731" indent="0" algn="ctr">
              <a:buNone/>
              <a:defRPr sz="1200"/>
            </a:lvl9pPr>
          </a:lstStyle>
          <a:p>
            <a:pPr lvl="0"/>
            <a:r>
              <a:rPr lang="en-US"/>
              <a:t>UPPERCASE SUBTITLE GOES HERE</a:t>
            </a:r>
          </a:p>
        </p:txBody>
      </p:sp>
      <p:sp>
        <p:nvSpPr>
          <p:cNvPr id="4" name="Date Placeholder 3"/>
          <p:cNvSpPr>
            <a:spLocks noGrp="1"/>
          </p:cNvSpPr>
          <p:nvPr>
            <p:ph type="dt" sz="half" idx="10"/>
          </p:nvPr>
        </p:nvSpPr>
        <p:spPr/>
        <p:txBody>
          <a:bodyPr/>
          <a:lstStyle/>
          <a:p>
            <a:fld id="{A40FF3B0-557A-43C8-8140-B12F34DD6668}" type="datetime1">
              <a:rPr lang="en-US" smtClean="0"/>
              <a:t>11/1/2022</a:t>
            </a:fld>
            <a:endParaRPr lang="en-US"/>
          </a:p>
        </p:txBody>
      </p:sp>
      <p:sp>
        <p:nvSpPr>
          <p:cNvPr id="11" name="Text Placeholder 10">
            <a:extLst>
              <a:ext uri="{FF2B5EF4-FFF2-40B4-BE49-F238E27FC236}">
                <a16:creationId xmlns:a16="http://schemas.microsoft.com/office/drawing/2014/main" id="{80DEC0B9-FE5E-45DF-9862-60A86BE6BCE2}"/>
              </a:ext>
            </a:extLst>
          </p:cNvPr>
          <p:cNvSpPr>
            <a:spLocks noGrp="1"/>
          </p:cNvSpPr>
          <p:nvPr>
            <p:ph type="body" sz="quarter" idx="13" hasCustomPrompt="1"/>
          </p:nvPr>
        </p:nvSpPr>
        <p:spPr>
          <a:xfrm>
            <a:off x="3037213" y="3831085"/>
            <a:ext cx="4013200" cy="322866"/>
          </a:xfrm>
        </p:spPr>
        <p:txBody>
          <a:bodyPr>
            <a:noAutofit/>
          </a:bodyPr>
          <a:lstStyle>
            <a:lvl1pPr marL="0" indent="0">
              <a:buFont typeface="Roboto" panose="02000000000000000000" pitchFamily="2" charset="0"/>
              <a:buChar char="​"/>
              <a:defRPr sz="1600" b="1">
                <a:solidFill>
                  <a:schemeClr val="bg1"/>
                </a:solidFill>
                <a:latin typeface="Calibri" panose="020F0502020204030204" pitchFamily="34" charset="0"/>
              </a:defRPr>
            </a:lvl1pPr>
            <a:lvl2pPr marL="513887" indent="-171296">
              <a:buFont typeface="Roboto" panose="02000000000000000000" pitchFamily="2" charset="0"/>
              <a:buChar char="​"/>
              <a:defRPr/>
            </a:lvl2pPr>
            <a:lvl3pPr marL="856478" indent="-171296">
              <a:buFont typeface="Roboto" panose="02000000000000000000" pitchFamily="2" charset="0"/>
              <a:buChar char="​"/>
              <a:defRPr/>
            </a:lvl3pPr>
            <a:lvl4pPr marL="1199070" indent="-171296">
              <a:buFont typeface="Roboto" panose="02000000000000000000" pitchFamily="2" charset="0"/>
              <a:buChar char="​"/>
              <a:defRPr/>
            </a:lvl4pPr>
            <a:lvl5pPr marL="1541661" indent="-171296">
              <a:buFont typeface="Roboto" panose="02000000000000000000" pitchFamily="2" charset="0"/>
              <a:buChar char="​"/>
              <a:defRPr/>
            </a:lvl5pPr>
          </a:lstStyle>
          <a:p>
            <a:pPr lvl="0"/>
            <a:r>
              <a:rPr lang="en-US"/>
              <a:t>Date or Presenter </a:t>
            </a:r>
            <a:r>
              <a:rPr lang="en-US" err="1"/>
              <a:t>Etc</a:t>
            </a:r>
            <a:endParaRPr lang="en-US"/>
          </a:p>
        </p:txBody>
      </p:sp>
    </p:spTree>
    <p:extLst>
      <p:ext uri="{BB962C8B-B14F-4D97-AF65-F5344CB8AC3E}">
        <p14:creationId xmlns:p14="http://schemas.microsoft.com/office/powerpoint/2010/main" val="3845692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 And Agenda 1">
    <p:spTree>
      <p:nvGrpSpPr>
        <p:cNvPr id="1" name=""/>
        <p:cNvGrpSpPr/>
        <p:nvPr/>
      </p:nvGrpSpPr>
      <p:grpSpPr>
        <a:xfrm>
          <a:off x="0" y="0"/>
          <a:ext cx="0" cy="0"/>
          <a:chOff x="0" y="0"/>
          <a:chExt cx="0" cy="0"/>
        </a:xfrm>
      </p:grpSpPr>
      <p:pic>
        <p:nvPicPr>
          <p:cNvPr id="11" name="Picture 10" descr="A close up of a coral&#10;&#10;Description automatically generated">
            <a:extLst>
              <a:ext uri="{FF2B5EF4-FFF2-40B4-BE49-F238E27FC236}">
                <a16:creationId xmlns:a16="http://schemas.microsoft.com/office/drawing/2014/main" id="{862E9740-F7ED-490F-B0F2-F8F9DE93BAB7}"/>
              </a:ext>
            </a:extLst>
          </p:cNvPr>
          <p:cNvPicPr>
            <a:picLocks noChangeAspect="1"/>
          </p:cNvPicPr>
          <p:nvPr userDrawn="1"/>
        </p:nvPicPr>
        <p:blipFill rotWithShape="1">
          <a:blip r:embed="rId2" r:link="rId3"/>
          <a:srcRect t="13724" b="13724"/>
          <a:stretch>
            <a:fillRect/>
          </a:stretch>
        </p:blipFill>
        <p:spPr>
          <a:xfrm>
            <a:off x="4455624" y="0"/>
            <a:ext cx="4688377" cy="5143500"/>
          </a:xfrm>
          <a:prstGeom prst="rect">
            <a:avLst/>
          </a:prstGeom>
        </p:spPr>
      </p:pic>
      <p:sp>
        <p:nvSpPr>
          <p:cNvPr id="2" name="Title 1"/>
          <p:cNvSpPr>
            <a:spLocks noGrp="1"/>
          </p:cNvSpPr>
          <p:nvPr>
            <p:ph type="title" hasCustomPrompt="1"/>
          </p:nvPr>
        </p:nvSpPr>
        <p:spPr>
          <a:xfrm>
            <a:off x="466344" y="1412123"/>
            <a:ext cx="3212824" cy="532871"/>
          </a:xfrm>
        </p:spPr>
        <p:txBody>
          <a:bodyPr/>
          <a:lstStyle>
            <a:lvl1pPr>
              <a:defRPr sz="3600"/>
            </a:lvl1pPr>
          </a:lstStyle>
          <a:p>
            <a:r>
              <a:rPr lang="en-US"/>
              <a:t>This is the Agenda Slide</a:t>
            </a:r>
          </a:p>
        </p:txBody>
      </p:sp>
      <p:sp>
        <p:nvSpPr>
          <p:cNvPr id="5" name="Date Placeholder 4"/>
          <p:cNvSpPr>
            <a:spLocks noGrp="1"/>
          </p:cNvSpPr>
          <p:nvPr>
            <p:ph type="dt" sz="half" idx="10"/>
          </p:nvPr>
        </p:nvSpPr>
        <p:spPr/>
        <p:txBody>
          <a:bodyPr/>
          <a:lstStyle/>
          <a:p>
            <a:fld id="{549371CD-92D8-4290-8B92-56AD505C0207}"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solidFill>
                  <a:schemeClr val="bg1"/>
                </a:solidFill>
              </a:defRPr>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69743A75-2B14-450D-BDAC-D60F70234844}" type="slidenum">
              <a:rPr lang="en-US" smtClean="0"/>
              <a:pPr/>
              <a:t>‹#›</a:t>
            </a:fld>
            <a:endParaRPr lang="en-US"/>
          </a:p>
        </p:txBody>
      </p:sp>
      <p:sp>
        <p:nvSpPr>
          <p:cNvPr id="16" name="Text Placeholder 15">
            <a:extLst>
              <a:ext uri="{FF2B5EF4-FFF2-40B4-BE49-F238E27FC236}">
                <a16:creationId xmlns:a16="http://schemas.microsoft.com/office/drawing/2014/main" id="{FD39A7AA-E966-4A03-8DE6-3F4F2E80F395}"/>
              </a:ext>
            </a:extLst>
          </p:cNvPr>
          <p:cNvSpPr>
            <a:spLocks noGrp="1"/>
          </p:cNvSpPr>
          <p:nvPr>
            <p:ph type="body" sz="quarter" idx="14" hasCustomPrompt="1"/>
          </p:nvPr>
        </p:nvSpPr>
        <p:spPr>
          <a:xfrm>
            <a:off x="3697427" y="974459"/>
            <a:ext cx="678979" cy="3630782"/>
          </a:xfrm>
        </p:spPr>
        <p:txBody>
          <a:bodyPr/>
          <a:lstStyle>
            <a:lvl1pPr marL="0" marR="0" indent="0" algn="r" defTabSz="685183" rtl="0" eaLnBrk="1" fontAlgn="auto" latinLnBrk="0" hangingPunct="1">
              <a:lnSpc>
                <a:spcPct val="108000"/>
              </a:lnSpc>
              <a:spcBef>
                <a:spcPts val="0"/>
              </a:spcBef>
              <a:spcAft>
                <a:spcPts val="200"/>
              </a:spcAft>
              <a:buClr>
                <a:schemeClr val="bg2"/>
              </a:buClr>
              <a:buSzTx/>
              <a:buFont typeface="Roboto" panose="02000000000000000000" pitchFamily="2" charset="0"/>
              <a:buNone/>
              <a:tabLst/>
              <a:defRPr sz="2800" b="1">
                <a:solidFill>
                  <a:schemeClr val="bg2"/>
                </a:solidFill>
              </a:defRPr>
            </a:lvl1pPr>
          </a:lstStyle>
          <a:p>
            <a:pPr lvl="0"/>
            <a:r>
              <a:rPr lang="en-US"/>
              <a:t>1</a:t>
            </a:r>
          </a:p>
          <a:p>
            <a:pPr lvl="0"/>
            <a:r>
              <a:rPr lang="en-US"/>
              <a:t>2</a:t>
            </a:r>
          </a:p>
          <a:p>
            <a:pPr lvl="0"/>
            <a:r>
              <a:rPr lang="en-US"/>
              <a:t>3</a:t>
            </a:r>
          </a:p>
          <a:p>
            <a:pPr lvl="0"/>
            <a:r>
              <a:rPr lang="en-US"/>
              <a:t>#</a:t>
            </a:r>
          </a:p>
          <a:p>
            <a:pPr lvl="0"/>
            <a:r>
              <a:rPr lang="en-US"/>
              <a:t>#</a:t>
            </a:r>
          </a:p>
          <a:p>
            <a:pPr marL="0" marR="0" lvl="0" indent="0" algn="r" defTabSz="685183" rtl="0" eaLnBrk="1" fontAlgn="auto" latinLnBrk="0" hangingPunct="1">
              <a:lnSpc>
                <a:spcPct val="108000"/>
              </a:lnSpc>
              <a:spcBef>
                <a:spcPts val="0"/>
              </a:spcBef>
              <a:spcAft>
                <a:spcPts val="200"/>
              </a:spcAft>
              <a:buClr>
                <a:schemeClr val="bg2"/>
              </a:buClr>
              <a:buSzTx/>
              <a:buFont typeface="Roboto" panose="02000000000000000000" pitchFamily="2" charset="0"/>
              <a:buChar char="​"/>
              <a:tabLst/>
              <a:defRPr/>
            </a:pPr>
            <a:r>
              <a:rPr lang="en-US"/>
              <a:t>#</a:t>
            </a:r>
          </a:p>
          <a:p>
            <a:pPr marL="0" marR="0" lvl="0" indent="0" algn="r" defTabSz="685183" rtl="0" eaLnBrk="1" fontAlgn="auto" latinLnBrk="0" hangingPunct="1">
              <a:lnSpc>
                <a:spcPct val="108000"/>
              </a:lnSpc>
              <a:spcBef>
                <a:spcPts val="0"/>
              </a:spcBef>
              <a:spcAft>
                <a:spcPts val="200"/>
              </a:spcAft>
              <a:buClr>
                <a:schemeClr val="bg2"/>
              </a:buClr>
              <a:buSzTx/>
              <a:buFont typeface="Roboto" panose="02000000000000000000" pitchFamily="2" charset="0"/>
              <a:buChar char="​"/>
              <a:tabLst/>
              <a:defRPr/>
            </a:pPr>
            <a:r>
              <a:rPr lang="en-US"/>
              <a:t>#</a:t>
            </a:r>
          </a:p>
        </p:txBody>
      </p:sp>
      <p:sp>
        <p:nvSpPr>
          <p:cNvPr id="9" name="Text Placeholder 8">
            <a:extLst>
              <a:ext uri="{FF2B5EF4-FFF2-40B4-BE49-F238E27FC236}">
                <a16:creationId xmlns:a16="http://schemas.microsoft.com/office/drawing/2014/main" id="{12159CA3-BD17-486E-8EA2-7E5E5AE707AE}"/>
              </a:ext>
            </a:extLst>
          </p:cNvPr>
          <p:cNvSpPr>
            <a:spLocks noGrp="1"/>
          </p:cNvSpPr>
          <p:nvPr>
            <p:ph type="body" sz="quarter" idx="15"/>
          </p:nvPr>
        </p:nvSpPr>
        <p:spPr>
          <a:xfrm>
            <a:off x="4627067" y="1037583"/>
            <a:ext cx="4005449" cy="3628561"/>
          </a:xfrm>
        </p:spPr>
        <p:txBody>
          <a:bodyPr/>
          <a:lstStyle>
            <a:lvl1pPr marL="0" indent="0">
              <a:spcBef>
                <a:spcPts val="1199"/>
              </a:spcBef>
              <a:buFont typeface="Arial" panose="020B0604020202020204" pitchFamily="34" charset="0"/>
              <a:buChar char="​"/>
              <a:defRPr sz="2000">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5CEB875-D873-4585-B4C2-5634ADBC1863}"/>
              </a:ext>
            </a:extLst>
          </p:cNvPr>
          <p:cNvSpPr>
            <a:spLocks noGrp="1"/>
          </p:cNvSpPr>
          <p:nvPr>
            <p:ph type="body" sz="quarter" idx="16" hasCustomPrompt="1"/>
          </p:nvPr>
        </p:nvSpPr>
        <p:spPr>
          <a:xfrm>
            <a:off x="466344" y="2230267"/>
            <a:ext cx="3212824" cy="2121527"/>
          </a:xfrm>
        </p:spPr>
        <p:txBody>
          <a:bodyPr/>
          <a:lstStyle>
            <a:lvl1pPr marL="0" indent="0">
              <a:buFont typeface="Arial" panose="020B0604020202020204" pitchFamily="34" charset="0"/>
              <a:buChar char="​"/>
              <a:defRPr sz="1400"/>
            </a:lvl1pPr>
          </a:lstStyle>
          <a:p>
            <a:pPr lvl="0"/>
            <a:r>
              <a:rPr lang="en-US"/>
              <a:t>You can enter a brief description here and number and list your sections in the columns to the right</a:t>
            </a:r>
          </a:p>
        </p:txBody>
      </p:sp>
      <p:pic>
        <p:nvPicPr>
          <p:cNvPr id="10" name="Graphic 9">
            <a:extLst>
              <a:ext uri="{FF2B5EF4-FFF2-40B4-BE49-F238E27FC236}">
                <a16:creationId xmlns:a16="http://schemas.microsoft.com/office/drawing/2014/main" id="{76B196D7-7AC8-4C99-BBCF-FADD447DD77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20" y="4740625"/>
            <a:ext cx="722142" cy="161683"/>
          </a:xfrm>
          <a:prstGeom prst="rect">
            <a:avLst/>
          </a:prstGeom>
        </p:spPr>
      </p:pic>
      <p:sp>
        <p:nvSpPr>
          <p:cNvPr id="13" name="Rectangle 12">
            <a:extLst>
              <a:ext uri="{FF2B5EF4-FFF2-40B4-BE49-F238E27FC236}">
                <a16:creationId xmlns:a16="http://schemas.microsoft.com/office/drawing/2014/main" id="{54E151C7-6A0A-4C60-93B6-D5481EE613F8}"/>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314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 And Agenda 2">
    <p:spTree>
      <p:nvGrpSpPr>
        <p:cNvPr id="1" name=""/>
        <p:cNvGrpSpPr/>
        <p:nvPr/>
      </p:nvGrpSpPr>
      <p:grpSpPr>
        <a:xfrm>
          <a:off x="0" y="0"/>
          <a:ext cx="0" cy="0"/>
          <a:chOff x="0" y="0"/>
          <a:chExt cx="0" cy="0"/>
        </a:xfrm>
      </p:grpSpPr>
      <p:pic>
        <p:nvPicPr>
          <p:cNvPr id="10" name="Picture 9" descr="A picture containing nature, outdoor, water&#10;&#10;Description automatically generated">
            <a:extLst>
              <a:ext uri="{FF2B5EF4-FFF2-40B4-BE49-F238E27FC236}">
                <a16:creationId xmlns:a16="http://schemas.microsoft.com/office/drawing/2014/main" id="{2865EF96-1BD4-4080-8CC1-19BE15B7E26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768" t="1380" r="5814" b="18317"/>
          <a:stretch/>
        </p:blipFill>
        <p:spPr>
          <a:xfrm>
            <a:off x="4455622" y="0"/>
            <a:ext cx="4688379" cy="5143500"/>
          </a:xfrm>
          <a:prstGeom prst="rect">
            <a:avLst/>
          </a:prstGeom>
        </p:spPr>
      </p:pic>
      <p:sp>
        <p:nvSpPr>
          <p:cNvPr id="2" name="Title 1"/>
          <p:cNvSpPr>
            <a:spLocks noGrp="1"/>
          </p:cNvSpPr>
          <p:nvPr>
            <p:ph type="title" hasCustomPrompt="1"/>
          </p:nvPr>
        </p:nvSpPr>
        <p:spPr>
          <a:xfrm>
            <a:off x="466344" y="1412123"/>
            <a:ext cx="3212824" cy="532871"/>
          </a:xfrm>
        </p:spPr>
        <p:txBody>
          <a:bodyPr/>
          <a:lstStyle>
            <a:lvl1pPr>
              <a:defRPr sz="3600"/>
            </a:lvl1pPr>
          </a:lstStyle>
          <a:p>
            <a:r>
              <a:rPr lang="en-US"/>
              <a:t>This is the Agenda Slide</a:t>
            </a:r>
          </a:p>
        </p:txBody>
      </p:sp>
      <p:sp>
        <p:nvSpPr>
          <p:cNvPr id="5" name="Date Placeholder 4"/>
          <p:cNvSpPr>
            <a:spLocks noGrp="1"/>
          </p:cNvSpPr>
          <p:nvPr>
            <p:ph type="dt" sz="half" idx="10"/>
          </p:nvPr>
        </p:nvSpPr>
        <p:spPr/>
        <p:txBody>
          <a:bodyPr/>
          <a:lstStyle/>
          <a:p>
            <a:fld id="{A161BE90-9BCA-45DE-8799-AD9A7B2CFD27}"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solidFill>
                  <a:schemeClr val="bg1"/>
                </a:solidFill>
              </a:defRPr>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69743A75-2B14-450D-BDAC-D60F70234844}" type="slidenum">
              <a:rPr lang="en-US" smtClean="0"/>
              <a:pPr/>
              <a:t>‹#›</a:t>
            </a:fld>
            <a:endParaRPr lang="en-US"/>
          </a:p>
        </p:txBody>
      </p:sp>
      <p:sp>
        <p:nvSpPr>
          <p:cNvPr id="16" name="Text Placeholder 15">
            <a:extLst>
              <a:ext uri="{FF2B5EF4-FFF2-40B4-BE49-F238E27FC236}">
                <a16:creationId xmlns:a16="http://schemas.microsoft.com/office/drawing/2014/main" id="{FD39A7AA-E966-4A03-8DE6-3F4F2E80F395}"/>
              </a:ext>
            </a:extLst>
          </p:cNvPr>
          <p:cNvSpPr>
            <a:spLocks noGrp="1"/>
          </p:cNvSpPr>
          <p:nvPr>
            <p:ph type="body" sz="quarter" idx="14" hasCustomPrompt="1"/>
          </p:nvPr>
        </p:nvSpPr>
        <p:spPr>
          <a:xfrm>
            <a:off x="3697427" y="974459"/>
            <a:ext cx="678979" cy="3630782"/>
          </a:xfrm>
        </p:spPr>
        <p:txBody>
          <a:bodyPr/>
          <a:lstStyle>
            <a:lvl1pPr marL="0" marR="0" indent="0" algn="r" defTabSz="685183" rtl="0" eaLnBrk="1" fontAlgn="auto" latinLnBrk="0" hangingPunct="1">
              <a:lnSpc>
                <a:spcPct val="108000"/>
              </a:lnSpc>
              <a:spcBef>
                <a:spcPts val="0"/>
              </a:spcBef>
              <a:spcAft>
                <a:spcPts val="200"/>
              </a:spcAft>
              <a:buClr>
                <a:schemeClr val="bg2"/>
              </a:buClr>
              <a:buSzTx/>
              <a:buFont typeface="Roboto" panose="02000000000000000000" pitchFamily="2" charset="0"/>
              <a:buNone/>
              <a:tabLst/>
              <a:defRPr sz="2800" b="1">
                <a:solidFill>
                  <a:schemeClr val="bg2"/>
                </a:solidFill>
              </a:defRPr>
            </a:lvl1pPr>
          </a:lstStyle>
          <a:p>
            <a:pPr lvl="0"/>
            <a:r>
              <a:rPr lang="en-US"/>
              <a:t>1</a:t>
            </a:r>
          </a:p>
          <a:p>
            <a:pPr lvl="0"/>
            <a:r>
              <a:rPr lang="en-US"/>
              <a:t>2</a:t>
            </a:r>
          </a:p>
          <a:p>
            <a:pPr lvl="0"/>
            <a:r>
              <a:rPr lang="en-US"/>
              <a:t>3</a:t>
            </a:r>
          </a:p>
          <a:p>
            <a:pPr lvl="0"/>
            <a:r>
              <a:rPr lang="en-US"/>
              <a:t>#</a:t>
            </a:r>
          </a:p>
          <a:p>
            <a:pPr lvl="0"/>
            <a:r>
              <a:rPr lang="en-US"/>
              <a:t>#</a:t>
            </a:r>
          </a:p>
          <a:p>
            <a:pPr marL="0" marR="0" lvl="0" indent="0" algn="r" defTabSz="685183" rtl="0" eaLnBrk="1" fontAlgn="auto" latinLnBrk="0" hangingPunct="1">
              <a:lnSpc>
                <a:spcPct val="108000"/>
              </a:lnSpc>
              <a:spcBef>
                <a:spcPts val="0"/>
              </a:spcBef>
              <a:spcAft>
                <a:spcPts val="200"/>
              </a:spcAft>
              <a:buClr>
                <a:schemeClr val="bg2"/>
              </a:buClr>
              <a:buSzTx/>
              <a:buFont typeface="Roboto" panose="02000000000000000000" pitchFamily="2" charset="0"/>
              <a:buChar char="​"/>
              <a:tabLst/>
              <a:defRPr/>
            </a:pPr>
            <a:r>
              <a:rPr lang="en-US"/>
              <a:t>#</a:t>
            </a:r>
          </a:p>
          <a:p>
            <a:pPr marL="0" marR="0" lvl="0" indent="0" algn="r" defTabSz="685183" rtl="0" eaLnBrk="1" fontAlgn="auto" latinLnBrk="0" hangingPunct="1">
              <a:lnSpc>
                <a:spcPct val="108000"/>
              </a:lnSpc>
              <a:spcBef>
                <a:spcPts val="0"/>
              </a:spcBef>
              <a:spcAft>
                <a:spcPts val="200"/>
              </a:spcAft>
              <a:buClr>
                <a:schemeClr val="bg2"/>
              </a:buClr>
              <a:buSzTx/>
              <a:buFont typeface="Roboto" panose="02000000000000000000" pitchFamily="2" charset="0"/>
              <a:buChar char="​"/>
              <a:tabLst/>
              <a:defRPr/>
            </a:pPr>
            <a:r>
              <a:rPr lang="en-US"/>
              <a:t>#</a:t>
            </a:r>
          </a:p>
        </p:txBody>
      </p:sp>
      <p:sp>
        <p:nvSpPr>
          <p:cNvPr id="9" name="Text Placeholder 8">
            <a:extLst>
              <a:ext uri="{FF2B5EF4-FFF2-40B4-BE49-F238E27FC236}">
                <a16:creationId xmlns:a16="http://schemas.microsoft.com/office/drawing/2014/main" id="{8DDAD908-5261-4552-BD34-30090F70B152}"/>
              </a:ext>
            </a:extLst>
          </p:cNvPr>
          <p:cNvSpPr>
            <a:spLocks noGrp="1"/>
          </p:cNvSpPr>
          <p:nvPr>
            <p:ph type="body" sz="quarter" idx="15"/>
          </p:nvPr>
        </p:nvSpPr>
        <p:spPr>
          <a:xfrm>
            <a:off x="4627067" y="1037583"/>
            <a:ext cx="4005449" cy="3628561"/>
          </a:xfrm>
        </p:spPr>
        <p:txBody>
          <a:bodyPr/>
          <a:lstStyle>
            <a:lvl1pPr marL="0" indent="0">
              <a:spcBef>
                <a:spcPts val="1199"/>
              </a:spcBef>
              <a:buFont typeface="Arial" panose="020B0604020202020204" pitchFamily="34" charset="0"/>
              <a:buChar cha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2" name="Text Placeholder 11">
            <a:extLst>
              <a:ext uri="{FF2B5EF4-FFF2-40B4-BE49-F238E27FC236}">
                <a16:creationId xmlns:a16="http://schemas.microsoft.com/office/drawing/2014/main" id="{90F967D8-F011-45EA-9561-8B5713DF8A97}"/>
              </a:ext>
            </a:extLst>
          </p:cNvPr>
          <p:cNvSpPr>
            <a:spLocks noGrp="1"/>
          </p:cNvSpPr>
          <p:nvPr>
            <p:ph type="body" sz="quarter" idx="16" hasCustomPrompt="1"/>
          </p:nvPr>
        </p:nvSpPr>
        <p:spPr>
          <a:xfrm>
            <a:off x="466344" y="2230267"/>
            <a:ext cx="3212824" cy="2121527"/>
          </a:xfrm>
        </p:spPr>
        <p:txBody>
          <a:bodyPr/>
          <a:lstStyle>
            <a:lvl1pPr marL="0" indent="0">
              <a:buFont typeface="Arial" panose="020B0604020202020204" pitchFamily="34" charset="0"/>
              <a:buChar char="​"/>
              <a:defRPr sz="1400"/>
            </a:lvl1pPr>
          </a:lstStyle>
          <a:p>
            <a:pPr lvl="0"/>
            <a:r>
              <a:rPr lang="en-US"/>
              <a:t>You can enter a brief description here and number and list your sections in the columns to the right</a:t>
            </a:r>
          </a:p>
        </p:txBody>
      </p:sp>
      <p:pic>
        <p:nvPicPr>
          <p:cNvPr id="11" name="Graphic 10">
            <a:extLst>
              <a:ext uri="{FF2B5EF4-FFF2-40B4-BE49-F238E27FC236}">
                <a16:creationId xmlns:a16="http://schemas.microsoft.com/office/drawing/2014/main" id="{14D1FEB0-B3C5-4E75-AB34-E9383F18618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20" y="4740625"/>
            <a:ext cx="722142" cy="161683"/>
          </a:xfrm>
          <a:prstGeom prst="rect">
            <a:avLst/>
          </a:prstGeom>
        </p:spPr>
      </p:pic>
      <p:sp>
        <p:nvSpPr>
          <p:cNvPr id="13" name="Rectangle 12">
            <a:extLst>
              <a:ext uri="{FF2B5EF4-FFF2-40B4-BE49-F238E27FC236}">
                <a16:creationId xmlns:a16="http://schemas.microsoft.com/office/drawing/2014/main" id="{394AD3DF-0988-4A14-94FB-98FFA6BF4125}"/>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272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lgn="r">
              <a:buClr>
                <a:srgbClr val="000000"/>
              </a:buClr>
              <a:buFont typeface="Arial"/>
              <a:buNone/>
            </a:pPr>
            <a:r>
              <a:rPr lang="en-US"/>
              <a:t>© 2019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p>
            <a:fld id="{69743A75-2B14-450D-BDAC-D60F70234844}" type="slidenum">
              <a:rPr lang="en-US" smtClean="0"/>
              <a:t>‹#›</a:t>
            </a:fld>
            <a:endParaRPr lang="en-US"/>
          </a:p>
        </p:txBody>
      </p:sp>
      <p:pic>
        <p:nvPicPr>
          <p:cNvPr id="7" name="Picture 6" descr="A picture containing umbrella, animal&#10;&#10;Description automatically generated">
            <a:extLst>
              <a:ext uri="{FF2B5EF4-FFF2-40B4-BE49-F238E27FC236}">
                <a16:creationId xmlns:a16="http://schemas.microsoft.com/office/drawing/2014/main" id="{A691EBD4-B334-4630-82A6-DBFA07248598}"/>
              </a:ext>
            </a:extLst>
          </p:cNvPr>
          <p:cNvPicPr>
            <a:picLocks/>
          </p:cNvPicPr>
          <p:nvPr userDrawn="1"/>
        </p:nvPicPr>
        <p:blipFill rotWithShape="1">
          <a:blip r:embed="rId2" r:link="rId3"/>
          <a:srcRect t="3826" b="11700"/>
          <a:stretch>
            <a:fillRect/>
          </a:stretch>
        </p:blipFill>
        <p:spPr>
          <a:xfrm>
            <a:off x="0" y="0"/>
            <a:ext cx="9144000" cy="5143500"/>
          </a:xfrm>
          <a:prstGeom prst="rect">
            <a:avLst/>
          </a:prstGeom>
        </p:spPr>
      </p:pic>
      <p:sp>
        <p:nvSpPr>
          <p:cNvPr id="2" name="Title 1"/>
          <p:cNvSpPr>
            <a:spLocks noGrp="1"/>
          </p:cNvSpPr>
          <p:nvPr>
            <p:ph type="title" hasCustomPrompt="1"/>
          </p:nvPr>
        </p:nvSpPr>
        <p:spPr>
          <a:xfrm>
            <a:off x="486418" y="714307"/>
            <a:ext cx="8170200" cy="2097158"/>
          </a:xfrm>
        </p:spPr>
        <p:txBody>
          <a:bodyPr anchor="b"/>
          <a:lstStyle>
            <a:lvl1pPr algn="ctr">
              <a:defRPr sz="5400">
                <a:solidFill>
                  <a:schemeClr val="bg1"/>
                </a:solidFill>
              </a:defRPr>
            </a:lvl1pPr>
          </a:lstStyle>
          <a:p>
            <a:r>
              <a:rPr lang="en-US"/>
              <a:t>Section Header</a:t>
            </a:r>
          </a:p>
        </p:txBody>
      </p:sp>
      <p:sp>
        <p:nvSpPr>
          <p:cNvPr id="3" name="Text Placeholder 2"/>
          <p:cNvSpPr>
            <a:spLocks noGrp="1"/>
          </p:cNvSpPr>
          <p:nvPr>
            <p:ph type="body" idx="1" hasCustomPrompt="1"/>
          </p:nvPr>
        </p:nvSpPr>
        <p:spPr>
          <a:xfrm>
            <a:off x="692131" y="3111684"/>
            <a:ext cx="7759740" cy="322801"/>
          </a:xfrm>
        </p:spPr>
        <p:txBody>
          <a:bodyPr/>
          <a:lstStyle>
            <a:lvl1pPr marL="0" indent="0" algn="ctr">
              <a:buNone/>
              <a:defRPr sz="1600">
                <a:solidFill>
                  <a:schemeClr val="bg1"/>
                </a:solidFill>
              </a:defRPr>
            </a:lvl1pPr>
            <a:lvl2pPr marL="342591" indent="0">
              <a:buNone/>
              <a:defRPr sz="1500">
                <a:solidFill>
                  <a:schemeClr val="tx1">
                    <a:tint val="75000"/>
                  </a:schemeClr>
                </a:solidFill>
              </a:defRPr>
            </a:lvl2pPr>
            <a:lvl3pPr marL="685183" indent="0">
              <a:buNone/>
              <a:defRPr sz="1300">
                <a:solidFill>
                  <a:schemeClr val="tx1">
                    <a:tint val="75000"/>
                  </a:schemeClr>
                </a:solidFill>
              </a:defRPr>
            </a:lvl3pPr>
            <a:lvl4pPr marL="1027774" indent="0">
              <a:buNone/>
              <a:defRPr sz="1200">
                <a:solidFill>
                  <a:schemeClr val="tx1">
                    <a:tint val="75000"/>
                  </a:schemeClr>
                </a:solidFill>
              </a:defRPr>
            </a:lvl4pPr>
            <a:lvl5pPr marL="1370366" indent="0">
              <a:buNone/>
              <a:defRPr sz="1200">
                <a:solidFill>
                  <a:schemeClr val="tx1">
                    <a:tint val="75000"/>
                  </a:schemeClr>
                </a:solidFill>
              </a:defRPr>
            </a:lvl5pPr>
            <a:lvl6pPr marL="1712957" indent="0">
              <a:buNone/>
              <a:defRPr sz="1200">
                <a:solidFill>
                  <a:schemeClr val="tx1">
                    <a:tint val="75000"/>
                  </a:schemeClr>
                </a:solidFill>
              </a:defRPr>
            </a:lvl6pPr>
            <a:lvl7pPr marL="2055548" indent="0">
              <a:buNone/>
              <a:defRPr sz="1200">
                <a:solidFill>
                  <a:schemeClr val="tx1">
                    <a:tint val="75000"/>
                  </a:schemeClr>
                </a:solidFill>
              </a:defRPr>
            </a:lvl7pPr>
            <a:lvl8pPr marL="2398140" indent="0">
              <a:buNone/>
              <a:defRPr sz="1200">
                <a:solidFill>
                  <a:schemeClr val="tx1">
                    <a:tint val="75000"/>
                  </a:schemeClr>
                </a:solidFill>
              </a:defRPr>
            </a:lvl8pPr>
            <a:lvl9pPr marL="2740731" indent="0">
              <a:buNone/>
              <a:defRPr sz="1200">
                <a:solidFill>
                  <a:schemeClr val="tx1">
                    <a:tint val="75000"/>
                  </a:schemeClr>
                </a:solidFill>
              </a:defRPr>
            </a:lvl9pPr>
          </a:lstStyle>
          <a:p>
            <a:pPr lvl="0"/>
            <a:r>
              <a:rPr lang="en-US"/>
              <a:t>UPPERCASE TITLE GOES HERE</a:t>
            </a:r>
          </a:p>
        </p:txBody>
      </p:sp>
      <p:sp>
        <p:nvSpPr>
          <p:cNvPr id="4" name="Date Placeholder 3"/>
          <p:cNvSpPr>
            <a:spLocks noGrp="1"/>
          </p:cNvSpPr>
          <p:nvPr>
            <p:ph type="dt" sz="half" idx="10"/>
          </p:nvPr>
        </p:nvSpPr>
        <p:spPr/>
        <p:txBody>
          <a:bodyPr/>
          <a:lstStyle/>
          <a:p>
            <a:fld id="{2ECCA1C3-A448-4565-8510-3E888148B58D}" type="datetime1">
              <a:rPr lang="en-US" smtClean="0"/>
              <a:t>11/1/2022</a:t>
            </a:fld>
            <a:endParaRPr lang="en-US"/>
          </a:p>
        </p:txBody>
      </p:sp>
      <p:cxnSp>
        <p:nvCxnSpPr>
          <p:cNvPr id="8" name="Straight Connector 7">
            <a:extLst>
              <a:ext uri="{FF2B5EF4-FFF2-40B4-BE49-F238E27FC236}">
                <a16:creationId xmlns:a16="http://schemas.microsoft.com/office/drawing/2014/main" id="{514BD447-D330-44D8-9C8F-26FF81721D80}"/>
              </a:ext>
            </a:extLst>
          </p:cNvPr>
          <p:cNvCxnSpPr/>
          <p:nvPr userDrawn="1"/>
        </p:nvCxnSpPr>
        <p:spPr>
          <a:xfrm>
            <a:off x="2657479" y="2880018"/>
            <a:ext cx="3828081"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959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lgn="r">
              <a:buClr>
                <a:srgbClr val="000000"/>
              </a:buClr>
              <a:buFont typeface="Arial"/>
              <a:buNone/>
            </a:pPr>
            <a:r>
              <a:rPr lang="en-US"/>
              <a:t>© 2019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p>
            <a:fld id="{69743A75-2B14-450D-BDAC-D60F70234844}" type="slidenum">
              <a:rPr lang="en-US" smtClean="0"/>
              <a:t>‹#›</a:t>
            </a:fld>
            <a:endParaRPr lang="en-US"/>
          </a:p>
        </p:txBody>
      </p:sp>
      <p:pic>
        <p:nvPicPr>
          <p:cNvPr id="9" name="Picture 8" descr="A person standing in front of a large rock&#10;&#10;Description automatically generated">
            <a:extLst>
              <a:ext uri="{FF2B5EF4-FFF2-40B4-BE49-F238E27FC236}">
                <a16:creationId xmlns:a16="http://schemas.microsoft.com/office/drawing/2014/main" id="{0038A093-CE22-4EDF-B970-73B0D3426773}"/>
              </a:ext>
            </a:extLst>
          </p:cNvPr>
          <p:cNvPicPr>
            <a:picLocks/>
          </p:cNvPicPr>
          <p:nvPr userDrawn="1"/>
        </p:nvPicPr>
        <p:blipFill rotWithShape="1">
          <a:blip r:embed="rId2" cstate="print">
            <a:extLst>
              <a:ext uri="{28A0092B-C50C-407E-A947-70E740481C1C}">
                <a14:useLocalDpi xmlns:a14="http://schemas.microsoft.com/office/drawing/2010/main"/>
              </a:ext>
            </a:extLst>
          </a:blip>
          <a:srcRect l="2180" t="21112" r="5016"/>
          <a:stretch/>
        </p:blipFill>
        <p:spPr>
          <a:xfrm>
            <a:off x="0" y="0"/>
            <a:ext cx="9144000" cy="5143500"/>
          </a:xfrm>
          <a:prstGeom prst="rect">
            <a:avLst/>
          </a:prstGeom>
        </p:spPr>
      </p:pic>
      <p:sp>
        <p:nvSpPr>
          <p:cNvPr id="10" name="Rectangle 9">
            <a:extLst>
              <a:ext uri="{FF2B5EF4-FFF2-40B4-BE49-F238E27FC236}">
                <a16:creationId xmlns:a16="http://schemas.microsoft.com/office/drawing/2014/main" id="{CEA9028C-1DDB-4428-908D-803324A30C27}"/>
              </a:ext>
            </a:extLst>
          </p:cNvPr>
          <p:cNvSpPr>
            <a:spLocks/>
          </p:cNvSpPr>
          <p:nvPr userDrawn="1"/>
        </p:nvSpPr>
        <p:spPr>
          <a:xfrm flipH="1">
            <a:off x="0" y="1793686"/>
            <a:ext cx="9144000" cy="2097158"/>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18B5114-DBA8-4ACB-8D0B-7166B576A700}"/>
              </a:ext>
            </a:extLst>
          </p:cNvPr>
          <p:cNvCxnSpPr>
            <a:cxnSpLocks/>
          </p:cNvCxnSpPr>
          <p:nvPr userDrawn="1"/>
        </p:nvCxnSpPr>
        <p:spPr>
          <a:xfrm>
            <a:off x="4988082" y="473583"/>
            <a:ext cx="0" cy="7790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651F82-828C-4903-BEC3-F2E94C61A2B8}"/>
              </a:ext>
            </a:extLst>
          </p:cNvPr>
          <p:cNvCxnSpPr>
            <a:cxnSpLocks/>
          </p:cNvCxnSpPr>
          <p:nvPr userDrawn="1"/>
        </p:nvCxnSpPr>
        <p:spPr>
          <a:xfrm>
            <a:off x="4121808" y="473583"/>
            <a:ext cx="0" cy="77907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86418" y="975077"/>
            <a:ext cx="8170200" cy="2097158"/>
          </a:xfrm>
        </p:spPr>
        <p:txBody>
          <a:bodyPr anchor="b"/>
          <a:lstStyle>
            <a:lvl1pPr algn="ctr">
              <a:defRPr sz="5400">
                <a:solidFill>
                  <a:schemeClr val="bg1"/>
                </a:solidFill>
              </a:defRPr>
            </a:lvl1pPr>
          </a:lstStyle>
          <a:p>
            <a:r>
              <a:rPr lang="en-US"/>
              <a:t>Section Header</a:t>
            </a:r>
          </a:p>
        </p:txBody>
      </p:sp>
      <p:sp>
        <p:nvSpPr>
          <p:cNvPr id="3" name="Text Placeholder 2"/>
          <p:cNvSpPr>
            <a:spLocks noGrp="1"/>
          </p:cNvSpPr>
          <p:nvPr>
            <p:ph type="body" idx="1" hasCustomPrompt="1"/>
          </p:nvPr>
        </p:nvSpPr>
        <p:spPr>
          <a:xfrm>
            <a:off x="692131" y="3111684"/>
            <a:ext cx="7759740" cy="322801"/>
          </a:xfrm>
        </p:spPr>
        <p:txBody>
          <a:bodyPr/>
          <a:lstStyle>
            <a:lvl1pPr marL="0" indent="0" algn="ctr">
              <a:buNone/>
              <a:defRPr sz="1600">
                <a:solidFill>
                  <a:schemeClr val="bg1"/>
                </a:solidFill>
              </a:defRPr>
            </a:lvl1pPr>
            <a:lvl2pPr marL="342591" indent="0">
              <a:buNone/>
              <a:defRPr sz="1500">
                <a:solidFill>
                  <a:schemeClr val="tx1">
                    <a:tint val="75000"/>
                  </a:schemeClr>
                </a:solidFill>
              </a:defRPr>
            </a:lvl2pPr>
            <a:lvl3pPr marL="685183" indent="0">
              <a:buNone/>
              <a:defRPr sz="1300">
                <a:solidFill>
                  <a:schemeClr val="tx1">
                    <a:tint val="75000"/>
                  </a:schemeClr>
                </a:solidFill>
              </a:defRPr>
            </a:lvl3pPr>
            <a:lvl4pPr marL="1027774" indent="0">
              <a:buNone/>
              <a:defRPr sz="1200">
                <a:solidFill>
                  <a:schemeClr val="tx1">
                    <a:tint val="75000"/>
                  </a:schemeClr>
                </a:solidFill>
              </a:defRPr>
            </a:lvl4pPr>
            <a:lvl5pPr marL="1370366" indent="0">
              <a:buNone/>
              <a:defRPr sz="1200">
                <a:solidFill>
                  <a:schemeClr val="tx1">
                    <a:tint val="75000"/>
                  </a:schemeClr>
                </a:solidFill>
              </a:defRPr>
            </a:lvl5pPr>
            <a:lvl6pPr marL="1712957" indent="0">
              <a:buNone/>
              <a:defRPr sz="1200">
                <a:solidFill>
                  <a:schemeClr val="tx1">
                    <a:tint val="75000"/>
                  </a:schemeClr>
                </a:solidFill>
              </a:defRPr>
            </a:lvl6pPr>
            <a:lvl7pPr marL="2055548" indent="0">
              <a:buNone/>
              <a:defRPr sz="1200">
                <a:solidFill>
                  <a:schemeClr val="tx1">
                    <a:tint val="75000"/>
                  </a:schemeClr>
                </a:solidFill>
              </a:defRPr>
            </a:lvl7pPr>
            <a:lvl8pPr marL="2398140" indent="0">
              <a:buNone/>
              <a:defRPr sz="1200">
                <a:solidFill>
                  <a:schemeClr val="tx1">
                    <a:tint val="75000"/>
                  </a:schemeClr>
                </a:solidFill>
              </a:defRPr>
            </a:lvl8pPr>
            <a:lvl9pPr marL="2740731" indent="0">
              <a:buNone/>
              <a:defRPr sz="1200">
                <a:solidFill>
                  <a:schemeClr val="tx1">
                    <a:tint val="75000"/>
                  </a:schemeClr>
                </a:solidFill>
              </a:defRPr>
            </a:lvl9pPr>
          </a:lstStyle>
          <a:p>
            <a:pPr lvl="0"/>
            <a:r>
              <a:rPr lang="en-US"/>
              <a:t>UPPERCASE TITLE GOES HERE</a:t>
            </a:r>
          </a:p>
        </p:txBody>
      </p:sp>
      <p:sp>
        <p:nvSpPr>
          <p:cNvPr id="4" name="Date Placeholder 3"/>
          <p:cNvSpPr>
            <a:spLocks noGrp="1"/>
          </p:cNvSpPr>
          <p:nvPr>
            <p:ph type="dt" sz="half" idx="10"/>
          </p:nvPr>
        </p:nvSpPr>
        <p:spPr/>
        <p:txBody>
          <a:bodyPr/>
          <a:lstStyle/>
          <a:p>
            <a:fld id="{C03A89E4-0D25-4F06-81D1-B8E5B0867427}" type="datetime1">
              <a:rPr lang="en-US" smtClean="0"/>
              <a:t>11/1/2022</a:t>
            </a:fld>
            <a:endParaRPr lang="en-US"/>
          </a:p>
        </p:txBody>
      </p:sp>
    </p:spTree>
    <p:extLst>
      <p:ext uri="{BB962C8B-B14F-4D97-AF65-F5344CB8AC3E}">
        <p14:creationId xmlns:p14="http://schemas.microsoft.com/office/powerpoint/2010/main" val="3253279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Background">
    <p:spTree>
      <p:nvGrpSpPr>
        <p:cNvPr id="1" name=""/>
        <p:cNvGrpSpPr/>
        <p:nvPr/>
      </p:nvGrpSpPr>
      <p:grpSpPr>
        <a:xfrm>
          <a:off x="0" y="0"/>
          <a:ext cx="0" cy="0"/>
          <a:chOff x="0" y="0"/>
          <a:chExt cx="0" cy="0"/>
        </a:xfrm>
      </p:grpSpPr>
      <p:pic>
        <p:nvPicPr>
          <p:cNvPr id="12" name="Picture 11" descr="A large green landscape&#10;&#10;Description automatically generated">
            <a:extLst>
              <a:ext uri="{FF2B5EF4-FFF2-40B4-BE49-F238E27FC236}">
                <a16:creationId xmlns:a16="http://schemas.microsoft.com/office/drawing/2014/main" id="{EEBD02F1-067C-4694-A6CA-02B50A651F54}"/>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t="2718" b="2718"/>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735FED68-43DA-4E88-8DFF-B3B1BA8B184E}"/>
              </a:ext>
            </a:extLst>
          </p:cNvPr>
          <p:cNvSpPr>
            <a:spLocks/>
          </p:cNvSpPr>
          <p:nvPr userDrawn="1"/>
        </p:nvSpPr>
        <p:spPr>
          <a:xfrm flipH="1">
            <a:off x="3972608" y="0"/>
            <a:ext cx="5171392" cy="51435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4644153" y="857071"/>
            <a:ext cx="3713464" cy="2984665"/>
          </a:xfrm>
        </p:spPr>
        <p:txBody>
          <a:bodyPr anchor="ctr">
            <a:noAutofit/>
          </a:bodyPr>
          <a:lstStyle>
            <a:lvl1pPr marL="0" indent="0">
              <a:spcBef>
                <a:spcPts val="400"/>
              </a:spcBef>
              <a:buFont typeface="Roboto" panose="02000000000000000000" pitchFamily="2" charset="0"/>
              <a:buNone/>
              <a:defRPr sz="1800">
                <a:solidFill>
                  <a:schemeClr val="bg1"/>
                </a:solidFill>
              </a:defRPr>
            </a:lvl1pPr>
            <a:lvl2pPr>
              <a:defRPr sz="1100"/>
            </a:lvl2pPr>
            <a:lvl3pPr>
              <a:defRPr sz="1000"/>
            </a:lvl3pPr>
            <a:lvl4pPr>
              <a:defRPr sz="1000"/>
            </a:lvl4pPr>
            <a:lvl5pPr>
              <a:defRPr sz="1000"/>
            </a:lvl5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r>
              <a:rPr lang="en-US" err="1"/>
              <a:t>riandignat</a:t>
            </a:r>
            <a:r>
              <a:rPr lang="en-US"/>
              <a:t> et del </a:t>
            </a:r>
            <a:r>
              <a:rPr lang="en-US" err="1"/>
              <a:t>inulpar</a:t>
            </a:r>
            <a:r>
              <a:rPr lang="en-US"/>
              <a:t> </a:t>
            </a:r>
            <a:r>
              <a:rPr lang="en-US" err="1"/>
              <a:t>chitatur</a:t>
            </a:r>
            <a:r>
              <a:rPr lang="en-US"/>
              <a:t> </a:t>
            </a:r>
            <a:r>
              <a:rPr lang="en-US" err="1"/>
              <a:t>magnimet</a:t>
            </a:r>
            <a:r>
              <a:rPr lang="en-US"/>
              <a:t> </a:t>
            </a:r>
            <a:r>
              <a:rPr lang="en-US" err="1"/>
              <a:t>enim</a:t>
            </a:r>
            <a:r>
              <a:rPr lang="en-US"/>
              <a:t> </a:t>
            </a:r>
            <a:r>
              <a:rPr lang="en-US" err="1"/>
              <a:t>restius</a:t>
            </a:r>
            <a:r>
              <a:rPr lang="en-US"/>
              <a:t>  et </a:t>
            </a:r>
            <a:r>
              <a:rPr lang="en-US" err="1"/>
              <a:t>et</a:t>
            </a:r>
            <a:r>
              <a:rPr lang="en-US"/>
              <a:t> as </a:t>
            </a:r>
            <a:r>
              <a:rPr lang="en-US" err="1"/>
              <a:t>alicim</a:t>
            </a:r>
            <a:r>
              <a:rPr lang="en-US"/>
              <a:t> </a:t>
            </a:r>
            <a:r>
              <a:rPr lang="en-US" err="1"/>
              <a:t>velesedicias</a:t>
            </a:r>
            <a:r>
              <a:rPr lang="en-US"/>
              <a:t>.</a:t>
            </a:r>
          </a:p>
        </p:txBody>
      </p:sp>
      <p:sp>
        <p:nvSpPr>
          <p:cNvPr id="2" name="Title 1"/>
          <p:cNvSpPr>
            <a:spLocks noGrp="1"/>
          </p:cNvSpPr>
          <p:nvPr>
            <p:ph type="title" hasCustomPrompt="1"/>
          </p:nvPr>
        </p:nvSpPr>
        <p:spPr>
          <a:xfrm>
            <a:off x="321508" y="2046153"/>
            <a:ext cx="3330272" cy="546119"/>
          </a:xfrm>
        </p:spPr>
        <p:txBody>
          <a:bodyPr/>
          <a:lstStyle>
            <a:lvl1pPr algn="ctr">
              <a:defRPr sz="3600">
                <a:solidFill>
                  <a:schemeClr val="bg1"/>
                </a:solidFill>
              </a:defRPr>
            </a:lvl1pPr>
          </a:lstStyle>
          <a:p>
            <a:r>
              <a:rPr lang="en-US"/>
              <a:t>Slide Title Goes Here</a:t>
            </a:r>
          </a:p>
        </p:txBody>
      </p:sp>
      <p:sp>
        <p:nvSpPr>
          <p:cNvPr id="4" name="Date Placeholder 3"/>
          <p:cNvSpPr>
            <a:spLocks noGrp="1"/>
          </p:cNvSpPr>
          <p:nvPr>
            <p:ph type="dt" sz="half" idx="10"/>
          </p:nvPr>
        </p:nvSpPr>
        <p:spPr/>
        <p:txBody>
          <a:bodyPr/>
          <a:lstStyle/>
          <a:p>
            <a:fld id="{40448AFC-BD41-447E-AEFC-7FD35BD77355}" type="datetime1">
              <a:rPr lang="en-US" smtClean="0"/>
              <a:t>11/1/2022</a:t>
            </a:fld>
            <a:endParaRPr lang="en-US"/>
          </a:p>
        </p:txBody>
      </p:sp>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solidFill>
                  <a:schemeClr val="bg1"/>
                </a:solidFill>
              </a:defRPr>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9743A75-2B14-450D-BDAC-D60F70234844}" type="slidenum">
              <a:rPr lang="en-US" smtClean="0"/>
              <a:pPr/>
              <a:t>‹#›</a:t>
            </a:fld>
            <a:endParaRPr lang="en-US"/>
          </a:p>
        </p:txBody>
      </p:sp>
      <p:sp>
        <p:nvSpPr>
          <p:cNvPr id="9" name="Text Placeholder 8">
            <a:extLst>
              <a:ext uri="{FF2B5EF4-FFF2-40B4-BE49-F238E27FC236}">
                <a16:creationId xmlns:a16="http://schemas.microsoft.com/office/drawing/2014/main" id="{BE46A496-7D79-41DB-A11E-6337E09CA735}"/>
              </a:ext>
            </a:extLst>
          </p:cNvPr>
          <p:cNvSpPr>
            <a:spLocks noGrp="1"/>
          </p:cNvSpPr>
          <p:nvPr>
            <p:ph type="body" sz="quarter" idx="13" hasCustomPrompt="1"/>
          </p:nvPr>
        </p:nvSpPr>
        <p:spPr>
          <a:xfrm>
            <a:off x="321508" y="2938391"/>
            <a:ext cx="3330274" cy="377318"/>
          </a:xfrm>
          <a:noFill/>
        </p:spPr>
        <p:txBody>
          <a:bodyPr wrap="square" rtlCol="0" anchor="t">
            <a:spAutoFit/>
          </a:bodyPr>
          <a:lstStyle>
            <a:lvl1pPr marL="0" indent="0" algn="ctr">
              <a:buFont typeface="Roboto" panose="02000000000000000000" pitchFamily="2" charset="0"/>
              <a:buChar char="​"/>
              <a:defRPr lang="en-US" b="0" i="0" u="none" strike="noStrike" cap="none" smtClean="0">
                <a:solidFill>
                  <a:schemeClr val="bg1"/>
                </a:solidFill>
                <a:ea typeface="Arial"/>
                <a:sym typeface="Arial"/>
              </a:defRPr>
            </a:lvl1pPr>
            <a:lvl2pPr>
              <a:defRPr lang="en-US" b="0" i="0" u="none" strike="noStrike" cap="none" smtClean="0">
                <a:solidFill>
                  <a:srgbClr val="000000"/>
                </a:solidFill>
                <a:latin typeface="Arial"/>
                <a:ea typeface="Arial"/>
                <a:cs typeface="Arial"/>
                <a:sym typeface="Arial"/>
              </a:defRPr>
            </a:lvl2pPr>
            <a:lvl3pPr>
              <a:defRPr lang="en-US" sz="1400" b="0" i="0" u="none" strike="noStrike" cap="none" smtClean="0">
                <a:solidFill>
                  <a:srgbClr val="000000"/>
                </a:solidFill>
                <a:latin typeface="Arial"/>
                <a:ea typeface="Arial"/>
                <a:cs typeface="Arial"/>
                <a:sym typeface="Arial"/>
              </a:defRPr>
            </a:lvl3pPr>
            <a:lvl4pPr>
              <a:defRPr lang="en-US" sz="1400" b="0" i="0" u="none" strike="noStrike" cap="none" smtClean="0">
                <a:solidFill>
                  <a:srgbClr val="000000"/>
                </a:solidFill>
                <a:latin typeface="Arial"/>
                <a:ea typeface="Arial"/>
                <a:cs typeface="Arial"/>
                <a:sym typeface="Arial"/>
              </a:defRPr>
            </a:lvl4pPr>
            <a:lvl5pPr>
              <a:defRPr lang="en-US" sz="1400" b="0" i="0" u="none" strike="noStrike" cap="none">
                <a:solidFill>
                  <a:srgbClr val="000000"/>
                </a:solidFill>
                <a:latin typeface="Arial"/>
                <a:ea typeface="Arial"/>
                <a:cs typeface="Arial"/>
                <a:sym typeface="Arial"/>
              </a:defRPr>
            </a:lvl5pPr>
          </a:lstStyle>
          <a:p>
            <a:pPr marR="0" lvl="0">
              <a:spcBef>
                <a:spcPts val="0"/>
              </a:spcBef>
              <a:spcAft>
                <a:spcPts val="0"/>
              </a:spcAft>
              <a:buClr>
                <a:srgbClr val="000000"/>
              </a:buClr>
              <a:buFont typeface="Arial"/>
            </a:pPr>
            <a:r>
              <a:rPr lang="en-US"/>
              <a:t>Subtitle Goes Here</a:t>
            </a:r>
          </a:p>
        </p:txBody>
      </p:sp>
      <p:sp>
        <p:nvSpPr>
          <p:cNvPr id="14" name="object 3">
            <a:extLst>
              <a:ext uri="{FF2B5EF4-FFF2-40B4-BE49-F238E27FC236}">
                <a16:creationId xmlns:a16="http://schemas.microsoft.com/office/drawing/2014/main" id="{48E96BE1-B79B-474F-9C97-6E94D5D60E1C}"/>
              </a:ext>
            </a:extLst>
          </p:cNvPr>
          <p:cNvSpPr/>
          <p:nvPr userDrawn="1"/>
        </p:nvSpPr>
        <p:spPr>
          <a:xfrm>
            <a:off x="1107543" y="2763695"/>
            <a:ext cx="1758204" cy="0"/>
          </a:xfrm>
          <a:custGeom>
            <a:avLst/>
            <a:gdLst/>
            <a:ahLst/>
            <a:cxnLst/>
            <a:rect l="l" t="t" r="r" b="b"/>
            <a:pathLst>
              <a:path w="3865879">
                <a:moveTo>
                  <a:pt x="0" y="0"/>
                </a:moveTo>
                <a:lnTo>
                  <a:pt x="3865515" y="0"/>
                </a:lnTo>
              </a:path>
            </a:pathLst>
          </a:custGeom>
          <a:ln w="25400">
            <a:solidFill>
              <a:schemeClr val="accent6"/>
            </a:solidFill>
          </a:ln>
        </p:spPr>
        <p:txBody>
          <a:bodyPr wrap="square" lIns="0" tIns="0" rIns="0" bIns="0" rtlCol="0"/>
          <a:lstStyle/>
          <a:p>
            <a:pPr algn="ctr"/>
            <a:endParaRPr sz="800"/>
          </a:p>
        </p:txBody>
      </p:sp>
      <p:pic>
        <p:nvPicPr>
          <p:cNvPr id="17" name="Graphic 16">
            <a:extLst>
              <a:ext uri="{FF2B5EF4-FFF2-40B4-BE49-F238E27FC236}">
                <a16:creationId xmlns:a16="http://schemas.microsoft.com/office/drawing/2014/main" id="{7E81F809-DB90-494D-AF9F-40FB107FD4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306883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Background 2">
    <p:spTree>
      <p:nvGrpSpPr>
        <p:cNvPr id="1" name=""/>
        <p:cNvGrpSpPr/>
        <p:nvPr/>
      </p:nvGrpSpPr>
      <p:grpSpPr>
        <a:xfrm>
          <a:off x="0" y="0"/>
          <a:ext cx="0" cy="0"/>
          <a:chOff x="0" y="0"/>
          <a:chExt cx="0" cy="0"/>
        </a:xfrm>
      </p:grpSpPr>
      <p:pic>
        <p:nvPicPr>
          <p:cNvPr id="11" name="Picture 10" descr="A large waterfall over some water&#10;&#10;Description automatically generated">
            <a:extLst>
              <a:ext uri="{FF2B5EF4-FFF2-40B4-BE49-F238E27FC236}">
                <a16:creationId xmlns:a16="http://schemas.microsoft.com/office/drawing/2014/main" id="{B93A7BAF-E6F5-413C-BBFA-7CC0DB3991E9}"/>
              </a:ext>
            </a:extLst>
          </p:cNvPr>
          <p:cNvPicPr>
            <a:picLocks/>
          </p:cNvPicPr>
          <p:nvPr userDrawn="1"/>
        </p:nvPicPr>
        <p:blipFill rotWithShape="1">
          <a:blip r:embed="rId2"/>
          <a:srcRect t="48617" r="792" b="6689"/>
          <a:stretch/>
        </p:blipFill>
        <p:spPr>
          <a:xfrm flipH="1">
            <a:off x="0" y="0"/>
            <a:ext cx="9144000" cy="5143500"/>
          </a:xfrm>
          <a:prstGeom prst="rect">
            <a:avLst/>
          </a:prstGeom>
        </p:spPr>
      </p:pic>
      <p:sp>
        <p:nvSpPr>
          <p:cNvPr id="13" name="Rectangle 12">
            <a:extLst>
              <a:ext uri="{FF2B5EF4-FFF2-40B4-BE49-F238E27FC236}">
                <a16:creationId xmlns:a16="http://schemas.microsoft.com/office/drawing/2014/main" id="{735FED68-43DA-4E88-8DFF-B3B1BA8B184E}"/>
              </a:ext>
            </a:extLst>
          </p:cNvPr>
          <p:cNvSpPr>
            <a:spLocks/>
          </p:cNvSpPr>
          <p:nvPr userDrawn="1"/>
        </p:nvSpPr>
        <p:spPr>
          <a:xfrm flipH="1">
            <a:off x="3972608" y="0"/>
            <a:ext cx="5171392" cy="51435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4644153" y="857071"/>
            <a:ext cx="3713464" cy="2984665"/>
          </a:xfrm>
        </p:spPr>
        <p:txBody>
          <a:bodyPr anchor="ctr">
            <a:noAutofit/>
          </a:bodyPr>
          <a:lstStyle>
            <a:lvl1pPr marL="0" indent="0">
              <a:spcBef>
                <a:spcPts val="400"/>
              </a:spcBef>
              <a:buFont typeface="Roboto" panose="02000000000000000000" pitchFamily="2" charset="0"/>
              <a:buNone/>
              <a:defRPr sz="1800">
                <a:solidFill>
                  <a:schemeClr val="bg1"/>
                </a:solidFill>
              </a:defRPr>
            </a:lvl1pPr>
            <a:lvl2pPr>
              <a:defRPr sz="1100"/>
            </a:lvl2pPr>
            <a:lvl3pPr>
              <a:defRPr sz="1000"/>
            </a:lvl3pPr>
            <a:lvl4pPr>
              <a:defRPr sz="1000"/>
            </a:lvl4pPr>
            <a:lvl5pPr>
              <a:defRPr sz="1000"/>
            </a:lvl5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r>
              <a:rPr lang="en-US" err="1"/>
              <a:t>riandignat</a:t>
            </a:r>
            <a:r>
              <a:rPr lang="en-US"/>
              <a:t> et del </a:t>
            </a:r>
            <a:r>
              <a:rPr lang="en-US" err="1"/>
              <a:t>inulpar</a:t>
            </a:r>
            <a:r>
              <a:rPr lang="en-US"/>
              <a:t> </a:t>
            </a:r>
            <a:r>
              <a:rPr lang="en-US" err="1"/>
              <a:t>chitatur</a:t>
            </a:r>
            <a:r>
              <a:rPr lang="en-US"/>
              <a:t> </a:t>
            </a:r>
            <a:r>
              <a:rPr lang="en-US" err="1"/>
              <a:t>magnimet</a:t>
            </a:r>
            <a:r>
              <a:rPr lang="en-US"/>
              <a:t> </a:t>
            </a:r>
            <a:r>
              <a:rPr lang="en-US" err="1"/>
              <a:t>enim</a:t>
            </a:r>
            <a:r>
              <a:rPr lang="en-US"/>
              <a:t> </a:t>
            </a:r>
            <a:r>
              <a:rPr lang="en-US" err="1"/>
              <a:t>restius</a:t>
            </a:r>
            <a:r>
              <a:rPr lang="en-US"/>
              <a:t>  et </a:t>
            </a:r>
            <a:r>
              <a:rPr lang="en-US" err="1"/>
              <a:t>et</a:t>
            </a:r>
            <a:r>
              <a:rPr lang="en-US"/>
              <a:t> as </a:t>
            </a:r>
            <a:r>
              <a:rPr lang="en-US" err="1"/>
              <a:t>alicim</a:t>
            </a:r>
            <a:r>
              <a:rPr lang="en-US"/>
              <a:t> </a:t>
            </a:r>
            <a:r>
              <a:rPr lang="en-US" err="1"/>
              <a:t>velesedicias</a:t>
            </a:r>
            <a:r>
              <a:rPr lang="en-US"/>
              <a:t>.</a:t>
            </a:r>
          </a:p>
        </p:txBody>
      </p:sp>
      <p:sp>
        <p:nvSpPr>
          <p:cNvPr id="2" name="Title 1"/>
          <p:cNvSpPr>
            <a:spLocks noGrp="1"/>
          </p:cNvSpPr>
          <p:nvPr>
            <p:ph type="title" hasCustomPrompt="1"/>
          </p:nvPr>
        </p:nvSpPr>
        <p:spPr>
          <a:xfrm>
            <a:off x="321508" y="2046153"/>
            <a:ext cx="3330272" cy="546119"/>
          </a:xfrm>
        </p:spPr>
        <p:txBody>
          <a:bodyPr/>
          <a:lstStyle>
            <a:lvl1pPr algn="ctr">
              <a:defRPr sz="3600">
                <a:solidFill>
                  <a:schemeClr val="bg1"/>
                </a:solidFill>
              </a:defRPr>
            </a:lvl1pPr>
          </a:lstStyle>
          <a:p>
            <a:r>
              <a:rPr lang="en-US"/>
              <a:t>Slide Title Goes Here</a:t>
            </a:r>
          </a:p>
        </p:txBody>
      </p:sp>
      <p:sp>
        <p:nvSpPr>
          <p:cNvPr id="4" name="Date Placeholder 3"/>
          <p:cNvSpPr>
            <a:spLocks noGrp="1"/>
          </p:cNvSpPr>
          <p:nvPr>
            <p:ph type="dt" sz="half" idx="10"/>
          </p:nvPr>
        </p:nvSpPr>
        <p:spPr/>
        <p:txBody>
          <a:bodyPr/>
          <a:lstStyle/>
          <a:p>
            <a:fld id="{DAEB102C-7DEA-436E-9D7E-DDD4DC208EE4}" type="datetime1">
              <a:rPr lang="en-US" smtClean="0"/>
              <a:t>11/1/2022</a:t>
            </a:fld>
            <a:endParaRPr lang="en-US"/>
          </a:p>
        </p:txBody>
      </p:sp>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solidFill>
                  <a:schemeClr val="bg1"/>
                </a:solidFill>
              </a:defRPr>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9743A75-2B14-450D-BDAC-D60F70234844}" type="slidenum">
              <a:rPr lang="en-US" smtClean="0"/>
              <a:pPr/>
              <a:t>‹#›</a:t>
            </a:fld>
            <a:endParaRPr lang="en-US"/>
          </a:p>
        </p:txBody>
      </p:sp>
      <p:sp>
        <p:nvSpPr>
          <p:cNvPr id="9" name="Text Placeholder 8">
            <a:extLst>
              <a:ext uri="{FF2B5EF4-FFF2-40B4-BE49-F238E27FC236}">
                <a16:creationId xmlns:a16="http://schemas.microsoft.com/office/drawing/2014/main" id="{BE46A496-7D79-41DB-A11E-6337E09CA735}"/>
              </a:ext>
            </a:extLst>
          </p:cNvPr>
          <p:cNvSpPr>
            <a:spLocks noGrp="1"/>
          </p:cNvSpPr>
          <p:nvPr>
            <p:ph type="body" sz="quarter" idx="13" hasCustomPrompt="1"/>
          </p:nvPr>
        </p:nvSpPr>
        <p:spPr>
          <a:xfrm>
            <a:off x="321508" y="2938391"/>
            <a:ext cx="3330274" cy="377318"/>
          </a:xfrm>
          <a:noFill/>
        </p:spPr>
        <p:txBody>
          <a:bodyPr wrap="square" rtlCol="0" anchor="t">
            <a:spAutoFit/>
          </a:bodyPr>
          <a:lstStyle>
            <a:lvl1pPr marL="0" marR="0" indent="0" algn="ctr">
              <a:spcBef>
                <a:spcPts val="0"/>
              </a:spcBef>
              <a:spcAft>
                <a:spcPts val="0"/>
              </a:spcAft>
              <a:buClr>
                <a:srgbClr val="000000"/>
              </a:buClr>
              <a:buFont typeface="Arial"/>
              <a:buChar char="​"/>
              <a:defRPr lang="en-US" b="0" i="0" u="none" strike="noStrike" cap="none" smtClean="0">
                <a:solidFill>
                  <a:schemeClr val="bg1"/>
                </a:solidFill>
                <a:ea typeface="Arial"/>
                <a:sym typeface="Arial"/>
              </a:defRPr>
            </a:lvl1pPr>
            <a:lvl2pPr>
              <a:defRPr lang="en-US" b="0" i="0" u="none" strike="noStrike" cap="none" smtClean="0">
                <a:solidFill>
                  <a:srgbClr val="000000"/>
                </a:solidFill>
                <a:latin typeface="Arial"/>
                <a:ea typeface="Arial"/>
                <a:cs typeface="Arial"/>
                <a:sym typeface="Arial"/>
              </a:defRPr>
            </a:lvl2pPr>
            <a:lvl3pPr>
              <a:defRPr lang="en-US" sz="1400" b="0" i="0" u="none" strike="noStrike" cap="none" smtClean="0">
                <a:solidFill>
                  <a:srgbClr val="000000"/>
                </a:solidFill>
                <a:latin typeface="Arial"/>
                <a:ea typeface="Arial"/>
                <a:cs typeface="Arial"/>
                <a:sym typeface="Arial"/>
              </a:defRPr>
            </a:lvl3pPr>
            <a:lvl4pPr>
              <a:defRPr lang="en-US" sz="1400" b="0" i="0" u="none" strike="noStrike" cap="none" smtClean="0">
                <a:solidFill>
                  <a:srgbClr val="000000"/>
                </a:solidFill>
                <a:latin typeface="Arial"/>
                <a:ea typeface="Arial"/>
                <a:cs typeface="Arial"/>
                <a:sym typeface="Arial"/>
              </a:defRPr>
            </a:lvl4pPr>
            <a:lvl5pPr>
              <a:defRPr lang="en-US" sz="1400" b="0" i="0" u="none" strike="noStrike" cap="none">
                <a:solidFill>
                  <a:srgbClr val="000000"/>
                </a:solidFill>
                <a:latin typeface="Arial"/>
                <a:ea typeface="Arial"/>
                <a:cs typeface="Arial"/>
                <a:sym typeface="Arial"/>
              </a:defRPr>
            </a:lvl5pPr>
          </a:lstStyle>
          <a:p>
            <a:pPr marR="0" lvl="0">
              <a:spcBef>
                <a:spcPts val="0"/>
              </a:spcBef>
              <a:spcAft>
                <a:spcPts val="0"/>
              </a:spcAft>
              <a:buClr>
                <a:srgbClr val="000000"/>
              </a:buClr>
              <a:buFont typeface="Arial"/>
            </a:pPr>
            <a:r>
              <a:rPr lang="en-US"/>
              <a:t>Subtitle Goes Here</a:t>
            </a:r>
          </a:p>
        </p:txBody>
      </p:sp>
      <p:sp>
        <p:nvSpPr>
          <p:cNvPr id="14" name="object 3">
            <a:extLst>
              <a:ext uri="{FF2B5EF4-FFF2-40B4-BE49-F238E27FC236}">
                <a16:creationId xmlns:a16="http://schemas.microsoft.com/office/drawing/2014/main" id="{48E96BE1-B79B-474F-9C97-6E94D5D60E1C}"/>
              </a:ext>
            </a:extLst>
          </p:cNvPr>
          <p:cNvSpPr/>
          <p:nvPr userDrawn="1"/>
        </p:nvSpPr>
        <p:spPr>
          <a:xfrm>
            <a:off x="1107543" y="2763695"/>
            <a:ext cx="1758204" cy="0"/>
          </a:xfrm>
          <a:custGeom>
            <a:avLst/>
            <a:gdLst/>
            <a:ahLst/>
            <a:cxnLst/>
            <a:rect l="l" t="t" r="r" b="b"/>
            <a:pathLst>
              <a:path w="3865879">
                <a:moveTo>
                  <a:pt x="0" y="0"/>
                </a:moveTo>
                <a:lnTo>
                  <a:pt x="3865515" y="0"/>
                </a:lnTo>
              </a:path>
            </a:pathLst>
          </a:custGeom>
          <a:ln w="25400">
            <a:solidFill>
              <a:schemeClr val="accent1"/>
            </a:solidFill>
          </a:ln>
        </p:spPr>
        <p:txBody>
          <a:bodyPr wrap="square" lIns="0" tIns="0" rIns="0" bIns="0" rtlCol="0"/>
          <a:lstStyle/>
          <a:p>
            <a:pPr marR="0" lvl="0" algn="ctr">
              <a:lnSpc>
                <a:spcPct val="100000"/>
              </a:lnSpc>
              <a:spcBef>
                <a:spcPts val="0"/>
              </a:spcBef>
              <a:spcAft>
                <a:spcPts val="0"/>
              </a:spcAft>
              <a:buClr>
                <a:srgbClr val="000000"/>
              </a:buClr>
              <a:buFont typeface="Arial"/>
            </a:pPr>
            <a:endParaRPr sz="800" b="0" i="0" u="none" strike="noStrike" cap="none">
              <a:solidFill>
                <a:srgbClr val="000000"/>
              </a:solidFill>
              <a:latin typeface="Arial"/>
              <a:cs typeface="Arial"/>
              <a:sym typeface="Arial"/>
            </a:endParaRPr>
          </a:p>
        </p:txBody>
      </p:sp>
      <p:pic>
        <p:nvPicPr>
          <p:cNvPr id="16" name="Graphic 15">
            <a:extLst>
              <a:ext uri="{FF2B5EF4-FFF2-40B4-BE49-F238E27FC236}">
                <a16:creationId xmlns:a16="http://schemas.microsoft.com/office/drawing/2014/main" id="{AA7672E3-AE4A-4C23-B4FB-6298980CB5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3014657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List 1">
    <p:spTree>
      <p:nvGrpSpPr>
        <p:cNvPr id="1" name=""/>
        <p:cNvGrpSpPr/>
        <p:nvPr/>
      </p:nvGrpSpPr>
      <p:grpSpPr>
        <a:xfrm>
          <a:off x="0" y="0"/>
          <a:ext cx="0" cy="0"/>
          <a:chOff x="0" y="0"/>
          <a:chExt cx="0" cy="0"/>
        </a:xfrm>
      </p:grpSpPr>
      <p:pic>
        <p:nvPicPr>
          <p:cNvPr id="8" name="Picture 7" descr="A bridge over a body of water&#10;&#10;Description automatically generated">
            <a:extLst>
              <a:ext uri="{FF2B5EF4-FFF2-40B4-BE49-F238E27FC236}">
                <a16:creationId xmlns:a16="http://schemas.microsoft.com/office/drawing/2014/main" id="{B08B528F-6E7C-49A8-B4B3-BB83AAFC714F}"/>
              </a:ext>
            </a:extLst>
          </p:cNvPr>
          <p:cNvPicPr>
            <a:picLocks/>
          </p:cNvPicPr>
          <p:nvPr userDrawn="1"/>
        </p:nvPicPr>
        <p:blipFill rotWithShape="1">
          <a:blip r:embed="rId2"/>
          <a:srcRect l="19626" r="28998"/>
          <a:stretch/>
        </p:blipFill>
        <p:spPr>
          <a:xfrm>
            <a:off x="0" y="0"/>
            <a:ext cx="3968496" cy="5143500"/>
          </a:xfrm>
          <a:prstGeom prst="rect">
            <a:avLst/>
          </a:prstGeom>
        </p:spPr>
      </p:pic>
      <p:sp>
        <p:nvSpPr>
          <p:cNvPr id="10" name="Rectangle 9">
            <a:extLst>
              <a:ext uri="{FF2B5EF4-FFF2-40B4-BE49-F238E27FC236}">
                <a16:creationId xmlns:a16="http://schemas.microsoft.com/office/drawing/2014/main" id="{9CEE179F-CD96-4390-BB03-E7C7435F5B24}"/>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1508" y="2046153"/>
            <a:ext cx="3330272" cy="546119"/>
          </a:xfrm>
        </p:spPr>
        <p:txBody>
          <a:bodyPr/>
          <a:lstStyle>
            <a:lvl1pPr algn="ctr">
              <a:defRPr sz="3600">
                <a:solidFill>
                  <a:schemeClr val="bg1"/>
                </a:solidFill>
              </a:defRPr>
            </a:lvl1pPr>
          </a:lstStyle>
          <a:p>
            <a:r>
              <a:rPr lang="en-US"/>
              <a:t>Slide Title Goes Here</a:t>
            </a:r>
          </a:p>
        </p:txBody>
      </p:sp>
      <p:sp>
        <p:nvSpPr>
          <p:cNvPr id="3" name="Content Placeholder 2"/>
          <p:cNvSpPr>
            <a:spLocks noGrp="1"/>
          </p:cNvSpPr>
          <p:nvPr>
            <p:ph idx="1" hasCustomPrompt="1"/>
          </p:nvPr>
        </p:nvSpPr>
        <p:spPr>
          <a:xfrm>
            <a:off x="4644153" y="857071"/>
            <a:ext cx="3713464" cy="1383099"/>
          </a:xfrm>
        </p:spPr>
        <p:txBody>
          <a:bodyPr anchor="b">
            <a:noAutofit/>
          </a:bodyPr>
          <a:lstStyle>
            <a:lvl1pPr marL="0" indent="0">
              <a:buFont typeface="Roboto" panose="02000000000000000000" pitchFamily="2" charset="0"/>
              <a:buNone/>
              <a:defRPr sz="1400"/>
            </a:lvl1pPr>
            <a:lvl2pPr>
              <a:defRPr sz="1100"/>
            </a:lvl2pPr>
            <a:lvl3pPr>
              <a:defRPr sz="1000"/>
            </a:lvl3pPr>
            <a:lvl4pPr>
              <a:defRPr sz="1000"/>
            </a:lvl4pPr>
            <a:lvl5pPr>
              <a:defRPr sz="1000"/>
            </a:lvl5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r>
              <a:rPr lang="en-US" err="1"/>
              <a:t>riandignat</a:t>
            </a:r>
            <a:r>
              <a:rPr lang="en-US"/>
              <a:t> et del </a:t>
            </a:r>
            <a:r>
              <a:rPr lang="en-US" err="1"/>
              <a:t>inulpar</a:t>
            </a:r>
            <a:r>
              <a:rPr lang="en-US"/>
              <a:t> </a:t>
            </a:r>
            <a:r>
              <a:rPr lang="en-US" err="1"/>
              <a:t>chitatur</a:t>
            </a:r>
            <a:r>
              <a:rPr lang="en-US"/>
              <a:t> </a:t>
            </a:r>
            <a:r>
              <a:rPr lang="en-US" err="1"/>
              <a:t>magnimet</a:t>
            </a:r>
            <a:r>
              <a:rPr lang="en-US"/>
              <a:t> </a:t>
            </a:r>
            <a:r>
              <a:rPr lang="en-US" err="1"/>
              <a:t>enim</a:t>
            </a:r>
            <a:r>
              <a:rPr lang="en-US"/>
              <a:t> </a:t>
            </a:r>
            <a:r>
              <a:rPr lang="en-US" err="1"/>
              <a:t>restius</a:t>
            </a:r>
            <a:r>
              <a:rPr lang="en-US"/>
              <a:t>  et </a:t>
            </a:r>
            <a:r>
              <a:rPr lang="en-US" err="1"/>
              <a:t>et</a:t>
            </a:r>
            <a:r>
              <a:rPr lang="en-US"/>
              <a:t> as </a:t>
            </a:r>
            <a:r>
              <a:rPr lang="en-US" err="1"/>
              <a:t>alicim</a:t>
            </a:r>
            <a:r>
              <a:rPr lang="en-US"/>
              <a:t> </a:t>
            </a:r>
            <a:r>
              <a:rPr lang="en-US" err="1"/>
              <a:t>velesedicias</a:t>
            </a:r>
            <a:r>
              <a:rPr lang="en-US"/>
              <a:t>.</a:t>
            </a:r>
          </a:p>
        </p:txBody>
      </p:sp>
      <p:sp>
        <p:nvSpPr>
          <p:cNvPr id="4" name="Date Placeholder 3"/>
          <p:cNvSpPr>
            <a:spLocks noGrp="1"/>
          </p:cNvSpPr>
          <p:nvPr>
            <p:ph type="dt" sz="half" idx="10"/>
          </p:nvPr>
        </p:nvSpPr>
        <p:spPr/>
        <p:txBody>
          <a:bodyPr/>
          <a:lstStyle/>
          <a:p>
            <a:fld id="{B1463959-1DC3-4E3A-9657-61E17E008584}" type="datetime1">
              <a:rPr lang="en-US" smtClean="0"/>
              <a:t>11/1/2022</a:t>
            </a:fld>
            <a:endParaRPr lang="en-US"/>
          </a:p>
        </p:txBody>
      </p:sp>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p>
            <a:fld id="{69743A75-2B14-450D-BDAC-D60F70234844}" type="slidenum">
              <a:rPr lang="en-US" smtClean="0"/>
              <a:t>‹#›</a:t>
            </a:fld>
            <a:endParaRPr lang="en-US"/>
          </a:p>
        </p:txBody>
      </p:sp>
      <p:sp>
        <p:nvSpPr>
          <p:cNvPr id="9" name="Text Placeholder 8">
            <a:extLst>
              <a:ext uri="{FF2B5EF4-FFF2-40B4-BE49-F238E27FC236}">
                <a16:creationId xmlns:a16="http://schemas.microsoft.com/office/drawing/2014/main" id="{BE46A496-7D79-41DB-A11E-6337E09CA735}"/>
              </a:ext>
            </a:extLst>
          </p:cNvPr>
          <p:cNvSpPr>
            <a:spLocks noGrp="1"/>
          </p:cNvSpPr>
          <p:nvPr>
            <p:ph type="body" sz="quarter" idx="13" hasCustomPrompt="1"/>
          </p:nvPr>
        </p:nvSpPr>
        <p:spPr>
          <a:xfrm>
            <a:off x="321509" y="2676328"/>
            <a:ext cx="3325481" cy="377318"/>
          </a:xfrm>
          <a:noFill/>
        </p:spPr>
        <p:txBody>
          <a:bodyPr wrap="square" rtlCol="0" anchor="t">
            <a:spAutoFit/>
          </a:bodyPr>
          <a:lstStyle>
            <a:lvl1pPr marL="0" marR="0" indent="0" algn="ctr">
              <a:spcBef>
                <a:spcPts val="0"/>
              </a:spcBef>
              <a:spcAft>
                <a:spcPts val="0"/>
              </a:spcAft>
              <a:buClr>
                <a:srgbClr val="000000"/>
              </a:buClr>
              <a:buFont typeface="Arial"/>
              <a:buChar char="​"/>
              <a:defRPr lang="en-US" b="0" i="0" u="none" strike="noStrike" cap="none" smtClean="0">
                <a:solidFill>
                  <a:schemeClr val="bg1"/>
                </a:solidFill>
                <a:ea typeface="Arial"/>
                <a:sym typeface="Arial"/>
              </a:defRPr>
            </a:lvl1pPr>
            <a:lvl2pPr>
              <a:defRPr lang="en-US" b="0" i="0" u="none" strike="noStrike" cap="none" smtClean="0">
                <a:solidFill>
                  <a:srgbClr val="000000"/>
                </a:solidFill>
                <a:latin typeface="Arial"/>
                <a:ea typeface="Arial"/>
                <a:cs typeface="Arial"/>
                <a:sym typeface="Arial"/>
              </a:defRPr>
            </a:lvl2pPr>
            <a:lvl3pPr>
              <a:defRPr lang="en-US" sz="1400" b="0" i="0" u="none" strike="noStrike" cap="none" smtClean="0">
                <a:solidFill>
                  <a:srgbClr val="000000"/>
                </a:solidFill>
                <a:latin typeface="Arial"/>
                <a:ea typeface="Arial"/>
                <a:cs typeface="Arial"/>
                <a:sym typeface="Arial"/>
              </a:defRPr>
            </a:lvl3pPr>
            <a:lvl4pPr>
              <a:defRPr lang="en-US" sz="1400" b="0" i="0" u="none" strike="noStrike" cap="none" smtClean="0">
                <a:solidFill>
                  <a:srgbClr val="000000"/>
                </a:solidFill>
                <a:latin typeface="Arial"/>
                <a:ea typeface="Arial"/>
                <a:cs typeface="Arial"/>
                <a:sym typeface="Arial"/>
              </a:defRPr>
            </a:lvl4pPr>
            <a:lvl5pPr>
              <a:defRPr lang="en-US" sz="1400" b="0" i="0" u="none" strike="noStrike" cap="none">
                <a:solidFill>
                  <a:srgbClr val="000000"/>
                </a:solidFill>
                <a:latin typeface="Arial"/>
                <a:ea typeface="Arial"/>
                <a:cs typeface="Arial"/>
                <a:sym typeface="Arial"/>
              </a:defRPr>
            </a:lvl5pPr>
          </a:lstStyle>
          <a:p>
            <a:pPr marR="0" lvl="0">
              <a:spcBef>
                <a:spcPts val="0"/>
              </a:spcBef>
              <a:spcAft>
                <a:spcPts val="0"/>
              </a:spcAft>
              <a:buClr>
                <a:srgbClr val="000000"/>
              </a:buClr>
              <a:buFont typeface="Arial"/>
            </a:pPr>
            <a:r>
              <a:rPr lang="en-US"/>
              <a:t>Subtitle Goes Here</a:t>
            </a:r>
          </a:p>
        </p:txBody>
      </p:sp>
      <p:sp>
        <p:nvSpPr>
          <p:cNvPr id="11" name="Content Placeholder 2">
            <a:extLst>
              <a:ext uri="{FF2B5EF4-FFF2-40B4-BE49-F238E27FC236}">
                <a16:creationId xmlns:a16="http://schemas.microsoft.com/office/drawing/2014/main" id="{F24BE066-89A6-4FD4-99F0-C63362BE26D3}"/>
              </a:ext>
            </a:extLst>
          </p:cNvPr>
          <p:cNvSpPr>
            <a:spLocks noGrp="1"/>
          </p:cNvSpPr>
          <p:nvPr>
            <p:ph idx="14"/>
          </p:nvPr>
        </p:nvSpPr>
        <p:spPr>
          <a:xfrm>
            <a:off x="4644153" y="2458637"/>
            <a:ext cx="3713464" cy="1383099"/>
          </a:xfrm>
        </p:spPr>
        <p:txBody>
          <a:bodyPr>
            <a:noAutofit/>
          </a:bodyPr>
          <a:lstStyle>
            <a:lvl1pPr marL="171296" marR="0" indent="-171296" algn="l" rtl="0" eaLnBrk="1" hangingPunct="1">
              <a:lnSpc>
                <a:spcPct val="100000"/>
              </a:lnSpc>
              <a:spcBef>
                <a:spcPts val="0"/>
              </a:spcBef>
              <a:spcAft>
                <a:spcPts val="1199"/>
              </a:spcAft>
              <a:buClr>
                <a:schemeClr val="bg2"/>
              </a:buClr>
              <a:buFont typeface="Arial" panose="020B0604020202020204" pitchFamily="34" charset="0"/>
              <a:buChar char="•"/>
              <a:defRPr lang="en-US" sz="1600" b="1" i="0" u="none" strike="noStrike" cap="none" dirty="0" smtClean="0">
                <a:solidFill>
                  <a:schemeClr val="tx2"/>
                </a:solidFill>
                <a:latin typeface="Arial" panose="020B0604020202020204" pitchFamily="34" charset="0"/>
                <a:ea typeface="Arial"/>
                <a:cs typeface="Arial" panose="020B0604020202020204" pitchFamily="34" charset="0"/>
                <a:sym typeface="Arial"/>
              </a:defRPr>
            </a:lvl1pPr>
          </a:lstStyle>
          <a:p>
            <a:pPr lvl="0"/>
            <a:r>
              <a:rPr lang="en-US"/>
              <a:t>Click to edit Master text styles</a:t>
            </a:r>
          </a:p>
        </p:txBody>
      </p:sp>
      <p:pic>
        <p:nvPicPr>
          <p:cNvPr id="13" name="Graphic 12">
            <a:extLst>
              <a:ext uri="{FF2B5EF4-FFF2-40B4-BE49-F238E27FC236}">
                <a16:creationId xmlns:a16="http://schemas.microsoft.com/office/drawing/2014/main" id="{1E1830C5-C970-4BFF-BD39-1281269A05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1330152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Lis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508969"/>
            <a:ext cx="3642441" cy="977809"/>
          </a:xfrm>
        </p:spPr>
        <p:txBody>
          <a:bodyPr/>
          <a:lstStyle>
            <a:lvl1pPr>
              <a:defRPr/>
            </a:lvl1pPr>
          </a:lstStyle>
          <a:p>
            <a:r>
              <a:rPr lang="en-US"/>
              <a:t>Slide Title</a:t>
            </a:r>
            <a:br>
              <a:rPr lang="en-US"/>
            </a:br>
            <a:r>
              <a:rPr lang="en-US"/>
              <a:t>Goes Here</a:t>
            </a:r>
          </a:p>
        </p:txBody>
      </p:sp>
      <p:sp>
        <p:nvSpPr>
          <p:cNvPr id="5" name="Date Placeholder 4"/>
          <p:cNvSpPr>
            <a:spLocks noGrp="1"/>
          </p:cNvSpPr>
          <p:nvPr>
            <p:ph type="dt" sz="half" idx="10"/>
          </p:nvPr>
        </p:nvSpPr>
        <p:spPr/>
        <p:txBody>
          <a:bodyPr/>
          <a:lstStyle/>
          <a:p>
            <a:fld id="{58D6880B-1AEA-488B-97DA-A56C955F857A}"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lgn="r">
              <a:buClr>
                <a:srgbClr val="000000"/>
              </a:buClr>
              <a:buFont typeface="Arial"/>
              <a:buNone/>
            </a:pPr>
            <a:r>
              <a:rPr lang="en-US"/>
              <a:t>© 2019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0" name="Straight Connector 9">
            <a:extLst>
              <a:ext uri="{FF2B5EF4-FFF2-40B4-BE49-F238E27FC236}">
                <a16:creationId xmlns:a16="http://schemas.microsoft.com/office/drawing/2014/main" id="{F8498CE1-E2E7-4C74-8419-FEE52CB9ABB3}"/>
              </a:ext>
            </a:extLst>
          </p:cNvPr>
          <p:cNvCxnSpPr>
            <a:cxnSpLocks/>
          </p:cNvCxnSpPr>
          <p:nvPr userDrawn="1"/>
        </p:nvCxnSpPr>
        <p:spPr>
          <a:xfrm>
            <a:off x="536685" y="2001722"/>
            <a:ext cx="1553597"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0A07B68-FD54-4A3B-9CB3-FFBFFB4E5E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732" t="1041" r="19412" b="1129"/>
          <a:stretch/>
        </p:blipFill>
        <p:spPr>
          <a:xfrm>
            <a:off x="4367580" y="0"/>
            <a:ext cx="4776420" cy="5143500"/>
          </a:xfrm>
          <a:prstGeom prst="rect">
            <a:avLst/>
          </a:prstGeom>
        </p:spPr>
      </p:pic>
      <p:sp>
        <p:nvSpPr>
          <p:cNvPr id="13" name="Rectangle 12">
            <a:extLst>
              <a:ext uri="{FF2B5EF4-FFF2-40B4-BE49-F238E27FC236}">
                <a16:creationId xmlns:a16="http://schemas.microsoft.com/office/drawing/2014/main" id="{E1FFF10D-E691-4E6F-8D70-C4153162B701}"/>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AAE7EF7-EEE7-4E25-8001-09CC92A77319}"/>
              </a:ext>
            </a:extLst>
          </p:cNvPr>
          <p:cNvSpPr>
            <a:spLocks noGrp="1"/>
          </p:cNvSpPr>
          <p:nvPr>
            <p:ph type="body" sz="quarter" idx="16" hasCustomPrompt="1"/>
          </p:nvPr>
        </p:nvSpPr>
        <p:spPr>
          <a:xfrm>
            <a:off x="466344" y="1526384"/>
            <a:ext cx="3642440" cy="341316"/>
          </a:xfrm>
        </p:spPr>
        <p:txBody>
          <a:bodyPr/>
          <a:lstStyle>
            <a:lvl1pPr marL="0" indent="0">
              <a:buFont typeface="Arial" panose="020B0604020202020204" pitchFamily="34" charset="0"/>
              <a:buChar char="​"/>
              <a:defRPr sz="1600"/>
            </a:lvl1pPr>
          </a:lstStyle>
          <a:p>
            <a:pPr lvl="0"/>
            <a:r>
              <a:rPr lang="en-US"/>
              <a:t>Subtitle Goes Here</a:t>
            </a:r>
          </a:p>
        </p:txBody>
      </p:sp>
      <p:sp>
        <p:nvSpPr>
          <p:cNvPr id="19" name="Content Placeholder 18">
            <a:extLst>
              <a:ext uri="{FF2B5EF4-FFF2-40B4-BE49-F238E27FC236}">
                <a16:creationId xmlns:a16="http://schemas.microsoft.com/office/drawing/2014/main" id="{EEFAF9DB-07D2-49CA-93B8-F3E1EB9FD73C}"/>
              </a:ext>
            </a:extLst>
          </p:cNvPr>
          <p:cNvSpPr>
            <a:spLocks noGrp="1"/>
          </p:cNvSpPr>
          <p:nvPr>
            <p:ph sz="quarter" idx="20"/>
          </p:nvPr>
        </p:nvSpPr>
        <p:spPr>
          <a:xfrm>
            <a:off x="5109826" y="922381"/>
            <a:ext cx="3567830" cy="3298735"/>
          </a:xfrm>
        </p:spPr>
        <p:txBody>
          <a:bodyPr anchor="ctr"/>
          <a:lstStyle>
            <a:lvl1pPr>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1B85C421-BF7A-4EEE-BA5E-9C4079961289}"/>
              </a:ext>
            </a:extLst>
          </p:cNvPr>
          <p:cNvSpPr>
            <a:spLocks noGrp="1"/>
          </p:cNvSpPr>
          <p:nvPr>
            <p:ph type="body" sz="quarter" idx="21" hasCustomPrompt="1"/>
          </p:nvPr>
        </p:nvSpPr>
        <p:spPr>
          <a:xfrm>
            <a:off x="466344" y="2136314"/>
            <a:ext cx="3212824" cy="2046736"/>
          </a:xfrm>
        </p:spPr>
        <p:txBody>
          <a:bodyPr/>
          <a:lstStyle>
            <a:lvl1pPr marL="0" indent="0">
              <a:buFont typeface="Arial" panose="020B0604020202020204" pitchFamily="34" charset="0"/>
              <a:buNone/>
              <a:defRPr sz="1400"/>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r>
              <a:rPr lang="en-US" err="1"/>
              <a:t>riandignat</a:t>
            </a:r>
            <a:r>
              <a:rPr lang="en-US"/>
              <a:t> et del </a:t>
            </a:r>
            <a:r>
              <a:rPr lang="en-US" err="1"/>
              <a:t>inulpar</a:t>
            </a:r>
            <a:r>
              <a:rPr lang="en-US"/>
              <a:t> </a:t>
            </a:r>
            <a:r>
              <a:rPr lang="en-US" err="1"/>
              <a:t>chitatur</a:t>
            </a:r>
            <a:r>
              <a:rPr lang="en-US"/>
              <a:t> </a:t>
            </a:r>
            <a:r>
              <a:rPr lang="en-US" err="1"/>
              <a:t>magnimet</a:t>
            </a:r>
            <a:r>
              <a:rPr lang="en-US"/>
              <a:t> </a:t>
            </a:r>
            <a:r>
              <a:rPr lang="en-US" err="1"/>
              <a:t>enim</a:t>
            </a:r>
            <a:r>
              <a:rPr lang="en-US"/>
              <a:t> </a:t>
            </a:r>
            <a:r>
              <a:rPr lang="en-US" err="1"/>
              <a:t>restius</a:t>
            </a:r>
            <a:r>
              <a:rPr lang="en-US"/>
              <a:t>  et </a:t>
            </a:r>
            <a:r>
              <a:rPr lang="en-US" err="1"/>
              <a:t>et</a:t>
            </a:r>
            <a:r>
              <a:rPr lang="en-US"/>
              <a:t> as </a:t>
            </a:r>
            <a:r>
              <a:rPr lang="en-US" err="1"/>
              <a:t>alicim</a:t>
            </a:r>
            <a:r>
              <a:rPr lang="en-US"/>
              <a:t> </a:t>
            </a:r>
            <a:r>
              <a:rPr lang="en-US" err="1"/>
              <a:t>velesedicias</a:t>
            </a:r>
            <a:r>
              <a:rPr lang="en-US"/>
              <a:t>.</a:t>
            </a:r>
          </a:p>
        </p:txBody>
      </p:sp>
      <p:pic>
        <p:nvPicPr>
          <p:cNvPr id="14" name="Graphic 13">
            <a:extLst>
              <a:ext uri="{FF2B5EF4-FFF2-40B4-BE49-F238E27FC236}">
                <a16:creationId xmlns:a16="http://schemas.microsoft.com/office/drawing/2014/main" id="{A87F74B0-A423-465B-898E-E17F174A05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3838400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List 3">
    <p:spTree>
      <p:nvGrpSpPr>
        <p:cNvPr id="1" name=""/>
        <p:cNvGrpSpPr/>
        <p:nvPr/>
      </p:nvGrpSpPr>
      <p:grpSpPr>
        <a:xfrm>
          <a:off x="0" y="0"/>
          <a:ext cx="0" cy="0"/>
          <a:chOff x="0" y="0"/>
          <a:chExt cx="0" cy="0"/>
        </a:xfrm>
      </p:grpSpPr>
      <p:pic>
        <p:nvPicPr>
          <p:cNvPr id="14" name="Picture 13" descr="A group of clouds in the sky&#10;&#10;Description automatically generated">
            <a:extLst>
              <a:ext uri="{FF2B5EF4-FFF2-40B4-BE49-F238E27FC236}">
                <a16:creationId xmlns:a16="http://schemas.microsoft.com/office/drawing/2014/main" id="{5DC7080C-3722-405F-BED1-CA508B65559F}"/>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6200"/>
                    </a14:imgEffect>
                    <a14:imgEffect>
                      <a14:saturation sat="130000"/>
                    </a14:imgEffect>
                    <a14:imgEffect>
                      <a14:brightnessContrast bright="-12000"/>
                    </a14:imgEffect>
                  </a14:imgLayer>
                </a14:imgProps>
              </a:ext>
              <a:ext uri="{28A0092B-C50C-407E-A947-70E740481C1C}">
                <a14:useLocalDpi xmlns:a14="http://schemas.microsoft.com/office/drawing/2010/main"/>
              </a:ext>
            </a:extLst>
          </a:blip>
          <a:srcRect l="1010" t="25947" r="48204" b="-96"/>
          <a:stretch/>
        </p:blipFill>
        <p:spPr>
          <a:xfrm flipH="1">
            <a:off x="4367580" y="1"/>
            <a:ext cx="4776420" cy="5076346"/>
          </a:xfrm>
          <a:prstGeom prst="rect">
            <a:avLst/>
          </a:prstGeom>
        </p:spPr>
      </p:pic>
      <p:sp>
        <p:nvSpPr>
          <p:cNvPr id="2" name="Title 1"/>
          <p:cNvSpPr>
            <a:spLocks noGrp="1"/>
          </p:cNvSpPr>
          <p:nvPr>
            <p:ph type="title" hasCustomPrompt="1"/>
          </p:nvPr>
        </p:nvSpPr>
        <p:spPr>
          <a:xfrm>
            <a:off x="466343" y="510965"/>
            <a:ext cx="3642441" cy="977809"/>
          </a:xfrm>
        </p:spPr>
        <p:txBody>
          <a:bodyPr/>
          <a:lstStyle>
            <a:lvl1pPr>
              <a:defRPr/>
            </a:lvl1pPr>
          </a:lstStyle>
          <a:p>
            <a:r>
              <a:rPr lang="en-US"/>
              <a:t>Slide Title</a:t>
            </a:r>
            <a:br>
              <a:rPr lang="en-US"/>
            </a:br>
            <a:r>
              <a:rPr lang="en-US"/>
              <a:t>Goes Here</a:t>
            </a:r>
          </a:p>
        </p:txBody>
      </p:sp>
      <p:sp>
        <p:nvSpPr>
          <p:cNvPr id="5" name="Date Placeholder 4"/>
          <p:cNvSpPr>
            <a:spLocks noGrp="1"/>
          </p:cNvSpPr>
          <p:nvPr>
            <p:ph type="dt" sz="half" idx="10"/>
          </p:nvPr>
        </p:nvSpPr>
        <p:spPr/>
        <p:txBody>
          <a:bodyPr/>
          <a:lstStyle/>
          <a:p>
            <a:fld id="{EFA5E65D-40FC-4835-BB87-4788107643F5}"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0" name="Straight Connector 9">
            <a:extLst>
              <a:ext uri="{FF2B5EF4-FFF2-40B4-BE49-F238E27FC236}">
                <a16:creationId xmlns:a16="http://schemas.microsoft.com/office/drawing/2014/main" id="{F8498CE1-E2E7-4C74-8419-FEE52CB9ABB3}"/>
              </a:ext>
            </a:extLst>
          </p:cNvPr>
          <p:cNvCxnSpPr>
            <a:cxnSpLocks/>
          </p:cNvCxnSpPr>
          <p:nvPr userDrawn="1"/>
        </p:nvCxnSpPr>
        <p:spPr>
          <a:xfrm>
            <a:off x="536685" y="2001722"/>
            <a:ext cx="15535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1FFF10D-E691-4E6F-8D70-C4153162B701}"/>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892E2DD8-A022-42BA-8897-FD1E8721DC99}"/>
              </a:ext>
            </a:extLst>
          </p:cNvPr>
          <p:cNvSpPr>
            <a:spLocks noGrp="1"/>
          </p:cNvSpPr>
          <p:nvPr>
            <p:ph sz="quarter" idx="15"/>
          </p:nvPr>
        </p:nvSpPr>
        <p:spPr>
          <a:xfrm>
            <a:off x="5109826" y="922381"/>
            <a:ext cx="3567830" cy="3298735"/>
          </a:xfrm>
        </p:spPr>
        <p:txBody>
          <a:bodyPr anchor="ctr"/>
          <a:lstStyle>
            <a:lvl1pPr>
              <a:spcBef>
                <a:spcPts val="1199"/>
              </a:spcBef>
              <a:defRPr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93B7A3-BBD5-4953-9908-0C56E4F1AEB8}"/>
              </a:ext>
            </a:extLst>
          </p:cNvPr>
          <p:cNvSpPr>
            <a:spLocks noGrp="1"/>
          </p:cNvSpPr>
          <p:nvPr>
            <p:ph type="body" sz="quarter" idx="16" hasCustomPrompt="1"/>
          </p:nvPr>
        </p:nvSpPr>
        <p:spPr>
          <a:xfrm>
            <a:off x="466344" y="1524573"/>
            <a:ext cx="3642440" cy="341316"/>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sp>
        <p:nvSpPr>
          <p:cNvPr id="9" name="Text Placeholder 8">
            <a:extLst>
              <a:ext uri="{FF2B5EF4-FFF2-40B4-BE49-F238E27FC236}">
                <a16:creationId xmlns:a16="http://schemas.microsoft.com/office/drawing/2014/main" id="{F2E0FFD9-8153-4FBC-8B83-4C36A9BEEE9F}"/>
              </a:ext>
            </a:extLst>
          </p:cNvPr>
          <p:cNvSpPr>
            <a:spLocks noGrp="1"/>
          </p:cNvSpPr>
          <p:nvPr>
            <p:ph type="body" sz="quarter" idx="17" hasCustomPrompt="1"/>
          </p:nvPr>
        </p:nvSpPr>
        <p:spPr>
          <a:xfrm>
            <a:off x="466344" y="2134503"/>
            <a:ext cx="3212824" cy="2044740"/>
          </a:xfrm>
        </p:spPr>
        <p:txBody>
          <a:bodyPr/>
          <a:lstStyle>
            <a:lvl1pPr marL="0" indent="0">
              <a:buFont typeface="Arial" panose="020B0604020202020204" pitchFamily="34" charset="0"/>
              <a:buNone/>
              <a:defRPr sz="1400"/>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r>
              <a:rPr lang="en-US" err="1"/>
              <a:t>riandignat</a:t>
            </a:r>
            <a:r>
              <a:rPr lang="en-US"/>
              <a:t> et del </a:t>
            </a:r>
            <a:r>
              <a:rPr lang="en-US" err="1"/>
              <a:t>inulpar</a:t>
            </a:r>
            <a:r>
              <a:rPr lang="en-US"/>
              <a:t> </a:t>
            </a:r>
            <a:r>
              <a:rPr lang="en-US" err="1"/>
              <a:t>chitatur</a:t>
            </a:r>
            <a:r>
              <a:rPr lang="en-US"/>
              <a:t> </a:t>
            </a:r>
            <a:r>
              <a:rPr lang="en-US" err="1"/>
              <a:t>magnimet</a:t>
            </a:r>
            <a:r>
              <a:rPr lang="en-US"/>
              <a:t> </a:t>
            </a:r>
            <a:r>
              <a:rPr lang="en-US" err="1"/>
              <a:t>enim</a:t>
            </a:r>
            <a:r>
              <a:rPr lang="en-US"/>
              <a:t> </a:t>
            </a:r>
            <a:r>
              <a:rPr lang="en-US" err="1"/>
              <a:t>restius</a:t>
            </a:r>
            <a:r>
              <a:rPr lang="en-US"/>
              <a:t>  et </a:t>
            </a:r>
            <a:r>
              <a:rPr lang="en-US" err="1"/>
              <a:t>et</a:t>
            </a:r>
            <a:r>
              <a:rPr lang="en-US"/>
              <a:t> as </a:t>
            </a:r>
            <a:r>
              <a:rPr lang="en-US" err="1"/>
              <a:t>alicim</a:t>
            </a:r>
            <a:r>
              <a:rPr lang="en-US"/>
              <a:t> </a:t>
            </a:r>
            <a:r>
              <a:rPr lang="en-US" err="1"/>
              <a:t>velesedicias</a:t>
            </a:r>
            <a:r>
              <a:rPr lang="en-US"/>
              <a:t>.</a:t>
            </a:r>
          </a:p>
        </p:txBody>
      </p:sp>
      <p:pic>
        <p:nvPicPr>
          <p:cNvPr id="12" name="Graphic 11">
            <a:extLst>
              <a:ext uri="{FF2B5EF4-FFF2-40B4-BE49-F238E27FC236}">
                <a16:creationId xmlns:a16="http://schemas.microsoft.com/office/drawing/2014/main" id="{85DA9EFB-762B-4ECC-8624-796BFFE416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132716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Blue BG, Title and Footer" type="titleOnly">
  <p:cSld name="TITLE_ONLY">
    <p:spTree>
      <p:nvGrpSpPr>
        <p:cNvPr id="1" name="Shape 67"/>
        <p:cNvGrpSpPr/>
        <p:nvPr/>
      </p:nvGrpSpPr>
      <p:grpSpPr>
        <a:xfrm>
          <a:off x="0" y="0"/>
          <a:ext cx="0" cy="0"/>
          <a:chOff x="0" y="0"/>
          <a:chExt cx="0" cy="0"/>
        </a:xfrm>
      </p:grpSpPr>
      <p:sp>
        <p:nvSpPr>
          <p:cNvPr id="68" name="Google Shape;68;p12"/>
          <p:cNvSpPr/>
          <p:nvPr/>
        </p:nvSpPr>
        <p:spPr>
          <a:xfrm>
            <a:off x="0" y="0"/>
            <a:ext cx="9144000" cy="5143500"/>
          </a:xfrm>
          <a:prstGeom prst="rect">
            <a:avLst/>
          </a:prstGeom>
          <a:solidFill>
            <a:srgbClr val="005D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12"/>
          <p:cNvSpPr txBox="1">
            <a:spLocks noGrp="1"/>
          </p:cNvSpPr>
          <p:nvPr>
            <p:ph type="title"/>
          </p:nvPr>
        </p:nvSpPr>
        <p:spPr>
          <a:xfrm>
            <a:off x="585788" y="526256"/>
            <a:ext cx="7886700" cy="492443"/>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lt1"/>
              </a:buClr>
              <a:buSzPts val="3200"/>
              <a:buFont typeface="Calibri"/>
              <a:buNone/>
              <a:defRPr sz="32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12"/>
          <p:cNvSpPr txBox="1"/>
          <p:nvPr/>
        </p:nvSpPr>
        <p:spPr>
          <a:xfrm>
            <a:off x="5322330" y="4771162"/>
            <a:ext cx="3546662"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rgbClr val="92CCDC"/>
                </a:solidFill>
                <a:latin typeface="Calibri"/>
                <a:ea typeface="Calibri"/>
                <a:cs typeface="Calibri"/>
                <a:sym typeface="Calibri"/>
              </a:rPr>
              <a:t>© 2021 Model N, Inc. Proprietary and Confidential </a:t>
            </a:r>
            <a:endParaRPr sz="800" b="0" i="0" u="none" strike="noStrike" cap="none">
              <a:solidFill>
                <a:srgbClr val="92CCDC"/>
              </a:solidFill>
              <a:latin typeface="Calibri"/>
              <a:ea typeface="Calibri"/>
              <a:cs typeface="Calibri"/>
              <a:sym typeface="Calibri"/>
            </a:endParaRPr>
          </a:p>
        </p:txBody>
      </p:sp>
      <p:pic>
        <p:nvPicPr>
          <p:cNvPr id="71" name="Google Shape;71;p12"/>
          <p:cNvPicPr preferRelativeResize="0"/>
          <p:nvPr/>
        </p:nvPicPr>
        <p:blipFill rotWithShape="1">
          <a:blip r:embed="rId2">
            <a:alphaModFix/>
          </a:blip>
          <a:srcRect/>
          <a:stretch/>
        </p:blipFill>
        <p:spPr>
          <a:xfrm>
            <a:off x="320104" y="4730680"/>
            <a:ext cx="763538" cy="19183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Stat 1">
    <p:spTree>
      <p:nvGrpSpPr>
        <p:cNvPr id="1" name=""/>
        <p:cNvGrpSpPr/>
        <p:nvPr/>
      </p:nvGrpSpPr>
      <p:grpSpPr>
        <a:xfrm>
          <a:off x="0" y="0"/>
          <a:ext cx="0" cy="0"/>
          <a:chOff x="0" y="0"/>
          <a:chExt cx="0" cy="0"/>
        </a:xfrm>
      </p:grpSpPr>
      <p:pic>
        <p:nvPicPr>
          <p:cNvPr id="11" name="Picture 10" descr="A lake with a mountain in the background&#10;&#10;Description automatically generated">
            <a:extLst>
              <a:ext uri="{FF2B5EF4-FFF2-40B4-BE49-F238E27FC236}">
                <a16:creationId xmlns:a16="http://schemas.microsoft.com/office/drawing/2014/main" id="{F4BC1F3C-9466-4A4A-A386-C85D5B5CA435}"/>
              </a:ext>
            </a:extLst>
          </p:cNvPr>
          <p:cNvPicPr>
            <a:picLocks/>
          </p:cNvPicPr>
          <p:nvPr userDrawn="1"/>
        </p:nvPicPr>
        <p:blipFill rotWithShape="1">
          <a:blip r:embed="rId2" cstate="print">
            <a:extLst>
              <a:ext uri="{28A0092B-C50C-407E-A947-70E740481C1C}">
                <a14:useLocalDpi xmlns:a14="http://schemas.microsoft.com/office/drawing/2010/main"/>
              </a:ext>
            </a:extLst>
          </a:blip>
          <a:srcRect l="8688" t="21992" r="3850"/>
          <a:stretch/>
        </p:blipFill>
        <p:spPr>
          <a:xfrm flipH="1">
            <a:off x="0" y="0"/>
            <a:ext cx="9144000" cy="5143500"/>
          </a:xfrm>
          <a:prstGeom prst="rect">
            <a:avLst/>
          </a:prstGeom>
        </p:spPr>
      </p:pic>
      <p:sp>
        <p:nvSpPr>
          <p:cNvPr id="12" name="Freeform 15">
            <a:extLst>
              <a:ext uri="{FF2B5EF4-FFF2-40B4-BE49-F238E27FC236}">
                <a16:creationId xmlns:a16="http://schemas.microsoft.com/office/drawing/2014/main" id="{4A24114A-18A5-43C3-B312-67E5CAF74E81}"/>
              </a:ext>
            </a:extLst>
          </p:cNvPr>
          <p:cNvSpPr>
            <a:spLocks/>
          </p:cNvSpPr>
          <p:nvPr userDrawn="1"/>
        </p:nvSpPr>
        <p:spPr>
          <a:xfrm flipH="1">
            <a:off x="0" y="0"/>
            <a:ext cx="4776420" cy="5143500"/>
          </a:xfrm>
          <a:custGeom>
            <a:avLst/>
            <a:gdLst>
              <a:gd name="connsiteX0" fmla="*/ 4776420 w 4776420"/>
              <a:gd name="connsiteY0" fmla="*/ 0 h 5148263"/>
              <a:gd name="connsiteX1" fmla="*/ 0 w 4776420"/>
              <a:gd name="connsiteY1" fmla="*/ 0 h 5148263"/>
              <a:gd name="connsiteX2" fmla="*/ 0 w 4776420"/>
              <a:gd name="connsiteY2" fmla="*/ 1802746 h 5148263"/>
              <a:gd name="connsiteX3" fmla="*/ 932935 w 4776420"/>
              <a:gd name="connsiteY3" fmla="*/ 2735681 h 5148263"/>
              <a:gd name="connsiteX4" fmla="*/ 0 w 4776420"/>
              <a:gd name="connsiteY4" fmla="*/ 3668616 h 5148263"/>
              <a:gd name="connsiteX5" fmla="*/ 0 w 4776420"/>
              <a:gd name="connsiteY5" fmla="*/ 5148263 h 5148263"/>
              <a:gd name="connsiteX6" fmla="*/ 4776420 w 4776420"/>
              <a:gd name="connsiteY6" fmla="*/ 5148263 h 51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6420" h="5148263">
                <a:moveTo>
                  <a:pt x="4776420" y="0"/>
                </a:moveTo>
                <a:lnTo>
                  <a:pt x="0" y="0"/>
                </a:lnTo>
                <a:lnTo>
                  <a:pt x="0" y="1802746"/>
                </a:lnTo>
                <a:cubicBezTo>
                  <a:pt x="515246" y="1802746"/>
                  <a:pt x="932935" y="2220435"/>
                  <a:pt x="932935" y="2735681"/>
                </a:cubicBezTo>
                <a:cubicBezTo>
                  <a:pt x="932935" y="3250927"/>
                  <a:pt x="515246" y="3668616"/>
                  <a:pt x="0" y="3668616"/>
                </a:cubicBezTo>
                <a:lnTo>
                  <a:pt x="0" y="5148263"/>
                </a:lnTo>
                <a:lnTo>
                  <a:pt x="4776420" y="5148263"/>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Date Placeholder 4"/>
          <p:cNvSpPr>
            <a:spLocks noGrp="1"/>
          </p:cNvSpPr>
          <p:nvPr>
            <p:ph type="dt" sz="half" idx="10"/>
          </p:nvPr>
        </p:nvSpPr>
        <p:spPr/>
        <p:txBody>
          <a:bodyPr/>
          <a:lstStyle/>
          <a:p>
            <a:fld id="{1C9B6F11-CFE0-43A1-99F0-B835B1EBEC7F}"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solidFill>
                  <a:schemeClr val="bg1"/>
                </a:solidFill>
              </a:defRPr>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69743A75-2B14-450D-BDAC-D60F70234844}" type="slidenum">
              <a:rPr lang="en-US" smtClean="0"/>
              <a:pPr/>
              <a:t>‹#›</a:t>
            </a:fld>
            <a:endParaRPr lang="en-US"/>
          </a:p>
        </p:txBody>
      </p:sp>
      <p:sp>
        <p:nvSpPr>
          <p:cNvPr id="9" name="Text Placeholder 8">
            <a:extLst>
              <a:ext uri="{FF2B5EF4-FFF2-40B4-BE49-F238E27FC236}">
                <a16:creationId xmlns:a16="http://schemas.microsoft.com/office/drawing/2014/main" id="{F24988B7-71AF-4BFA-B3E2-902262AC8E0F}"/>
              </a:ext>
            </a:extLst>
          </p:cNvPr>
          <p:cNvSpPr>
            <a:spLocks noGrp="1"/>
          </p:cNvSpPr>
          <p:nvPr>
            <p:ph type="body" sz="quarter" idx="13" hasCustomPrompt="1"/>
          </p:nvPr>
        </p:nvSpPr>
        <p:spPr>
          <a:xfrm>
            <a:off x="5448301" y="951620"/>
            <a:ext cx="3349626" cy="3298012"/>
          </a:xfrm>
        </p:spPr>
        <p:txBody>
          <a:bodyPr anchor="ctr"/>
          <a:lstStyle>
            <a:lvl1pPr marL="0" indent="0">
              <a:spcBef>
                <a:spcPts val="1199"/>
              </a:spcBef>
              <a:buFont typeface="Roboto" panose="02000000000000000000" pitchFamily="2" charset="0"/>
              <a:buNone/>
              <a:defRPr b="1">
                <a:solidFill>
                  <a:schemeClr val="bg1"/>
                </a:solidFill>
              </a:defRPr>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p>
        </p:txBody>
      </p:sp>
      <p:sp>
        <p:nvSpPr>
          <p:cNvPr id="17" name="Text Placeholder 8">
            <a:extLst>
              <a:ext uri="{FF2B5EF4-FFF2-40B4-BE49-F238E27FC236}">
                <a16:creationId xmlns:a16="http://schemas.microsoft.com/office/drawing/2014/main" id="{6AA9D7DA-A484-41AD-9612-0275DED7A3D4}"/>
              </a:ext>
            </a:extLst>
          </p:cNvPr>
          <p:cNvSpPr>
            <a:spLocks noGrp="1"/>
          </p:cNvSpPr>
          <p:nvPr>
            <p:ph type="body" sz="quarter" idx="14" hasCustomPrompt="1"/>
          </p:nvPr>
        </p:nvSpPr>
        <p:spPr>
          <a:xfrm>
            <a:off x="605823" y="920947"/>
            <a:ext cx="3677322" cy="1471985"/>
          </a:xfrm>
        </p:spPr>
        <p:txBody>
          <a:bodyPr anchor="b"/>
          <a:lstStyle>
            <a:lvl1pPr marL="0" indent="0" algn="ctr">
              <a:buFont typeface="Roboto" panose="02000000000000000000" pitchFamily="2" charset="0"/>
              <a:buChar char="​"/>
              <a:defRPr sz="7200" b="1">
                <a:solidFill>
                  <a:schemeClr val="bg1"/>
                </a:solidFill>
              </a:defRPr>
            </a:lvl1pPr>
          </a:lstStyle>
          <a:p>
            <a:pPr lvl="0"/>
            <a:r>
              <a:rPr lang="en-US"/>
              <a:t>XX%</a:t>
            </a:r>
          </a:p>
        </p:txBody>
      </p:sp>
      <p:cxnSp>
        <p:nvCxnSpPr>
          <p:cNvPr id="18" name="Straight Connector 17">
            <a:extLst>
              <a:ext uri="{FF2B5EF4-FFF2-40B4-BE49-F238E27FC236}">
                <a16:creationId xmlns:a16="http://schemas.microsoft.com/office/drawing/2014/main" id="{AD61E14B-97B8-4CAB-BBA4-14F771C1F595}"/>
              </a:ext>
            </a:extLst>
          </p:cNvPr>
          <p:cNvCxnSpPr/>
          <p:nvPr userDrawn="1"/>
        </p:nvCxnSpPr>
        <p:spPr>
          <a:xfrm>
            <a:off x="1599128" y="2392932"/>
            <a:ext cx="16907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8">
            <a:extLst>
              <a:ext uri="{FF2B5EF4-FFF2-40B4-BE49-F238E27FC236}">
                <a16:creationId xmlns:a16="http://schemas.microsoft.com/office/drawing/2014/main" id="{90E0BC08-1362-40FD-9BD6-8E470F2783FA}"/>
              </a:ext>
            </a:extLst>
          </p:cNvPr>
          <p:cNvSpPr>
            <a:spLocks noGrp="1"/>
          </p:cNvSpPr>
          <p:nvPr>
            <p:ph type="body" sz="quarter" idx="15" hasCustomPrompt="1"/>
          </p:nvPr>
        </p:nvSpPr>
        <p:spPr>
          <a:xfrm>
            <a:off x="1063071" y="2632085"/>
            <a:ext cx="2762826" cy="800277"/>
          </a:xfrm>
        </p:spPr>
        <p:txBody>
          <a:bodyPr anchor="t"/>
          <a:lstStyle>
            <a:lvl1pPr marL="0" indent="0" algn="ctr">
              <a:buFont typeface="Roboto" panose="02000000000000000000" pitchFamily="2" charset="0"/>
              <a:buChar char="​"/>
              <a:defRPr sz="1800" b="0">
                <a:solidFill>
                  <a:schemeClr val="bg1"/>
                </a:solidFill>
              </a:defRPr>
            </a:lvl1pPr>
          </a:lstStyle>
          <a:p>
            <a:pPr lvl="0"/>
            <a:r>
              <a:rPr lang="en-US"/>
              <a:t>STATISTICS ALL</a:t>
            </a:r>
            <a:br>
              <a:rPr lang="en-US"/>
            </a:br>
            <a:r>
              <a:rPr lang="en-US"/>
              <a:t>CAPS LIKE THIS.</a:t>
            </a:r>
          </a:p>
        </p:txBody>
      </p:sp>
      <p:pic>
        <p:nvPicPr>
          <p:cNvPr id="21" name="Graphic 20">
            <a:extLst>
              <a:ext uri="{FF2B5EF4-FFF2-40B4-BE49-F238E27FC236}">
                <a16:creationId xmlns:a16="http://schemas.microsoft.com/office/drawing/2014/main" id="{BA00161F-271D-4425-8BCF-2726498EC1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2034077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ig Stat 1">
    <p:spTree>
      <p:nvGrpSpPr>
        <p:cNvPr id="1" name=""/>
        <p:cNvGrpSpPr/>
        <p:nvPr/>
      </p:nvGrpSpPr>
      <p:grpSpPr>
        <a:xfrm>
          <a:off x="0" y="0"/>
          <a:ext cx="0" cy="0"/>
          <a:chOff x="0" y="0"/>
          <a:chExt cx="0" cy="0"/>
        </a:xfrm>
      </p:grpSpPr>
      <p:pic>
        <p:nvPicPr>
          <p:cNvPr id="11" name="Picture 10" descr="A lake with a mountain in the background&#10;&#10;Description automatically generated">
            <a:extLst>
              <a:ext uri="{FF2B5EF4-FFF2-40B4-BE49-F238E27FC236}">
                <a16:creationId xmlns:a16="http://schemas.microsoft.com/office/drawing/2014/main" id="{F4BC1F3C-9466-4A4A-A386-C85D5B5CA435}"/>
              </a:ext>
            </a:extLst>
          </p:cNvPr>
          <p:cNvPicPr>
            <a:picLocks/>
          </p:cNvPicPr>
          <p:nvPr userDrawn="1"/>
        </p:nvPicPr>
        <p:blipFill rotWithShape="1">
          <a:blip r:embed="rId2" cstate="print">
            <a:extLst>
              <a:ext uri="{28A0092B-C50C-407E-A947-70E740481C1C}">
                <a14:useLocalDpi xmlns:a14="http://schemas.microsoft.com/office/drawing/2010/main"/>
              </a:ext>
            </a:extLst>
          </a:blip>
          <a:srcRect l="8688" t="21992" r="3850"/>
          <a:stretch/>
        </p:blipFill>
        <p:spPr>
          <a:xfrm flipH="1">
            <a:off x="0" y="0"/>
            <a:ext cx="9144000" cy="5143500"/>
          </a:xfrm>
          <a:prstGeom prst="rect">
            <a:avLst/>
          </a:prstGeom>
        </p:spPr>
      </p:pic>
      <p:sp>
        <p:nvSpPr>
          <p:cNvPr id="12" name="Freeform 15">
            <a:extLst>
              <a:ext uri="{FF2B5EF4-FFF2-40B4-BE49-F238E27FC236}">
                <a16:creationId xmlns:a16="http://schemas.microsoft.com/office/drawing/2014/main" id="{4A24114A-18A5-43C3-B312-67E5CAF74E81}"/>
              </a:ext>
            </a:extLst>
          </p:cNvPr>
          <p:cNvSpPr>
            <a:spLocks/>
          </p:cNvSpPr>
          <p:nvPr userDrawn="1"/>
        </p:nvSpPr>
        <p:spPr>
          <a:xfrm flipH="1">
            <a:off x="0" y="0"/>
            <a:ext cx="4776420" cy="5143500"/>
          </a:xfrm>
          <a:custGeom>
            <a:avLst/>
            <a:gdLst>
              <a:gd name="connsiteX0" fmla="*/ 4776420 w 4776420"/>
              <a:gd name="connsiteY0" fmla="*/ 0 h 5148263"/>
              <a:gd name="connsiteX1" fmla="*/ 0 w 4776420"/>
              <a:gd name="connsiteY1" fmla="*/ 0 h 5148263"/>
              <a:gd name="connsiteX2" fmla="*/ 0 w 4776420"/>
              <a:gd name="connsiteY2" fmla="*/ 1802746 h 5148263"/>
              <a:gd name="connsiteX3" fmla="*/ 932935 w 4776420"/>
              <a:gd name="connsiteY3" fmla="*/ 2735681 h 5148263"/>
              <a:gd name="connsiteX4" fmla="*/ 0 w 4776420"/>
              <a:gd name="connsiteY4" fmla="*/ 3668616 h 5148263"/>
              <a:gd name="connsiteX5" fmla="*/ 0 w 4776420"/>
              <a:gd name="connsiteY5" fmla="*/ 5148263 h 5148263"/>
              <a:gd name="connsiteX6" fmla="*/ 4776420 w 4776420"/>
              <a:gd name="connsiteY6" fmla="*/ 5148263 h 51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6420" h="5148263">
                <a:moveTo>
                  <a:pt x="4776420" y="0"/>
                </a:moveTo>
                <a:lnTo>
                  <a:pt x="0" y="0"/>
                </a:lnTo>
                <a:lnTo>
                  <a:pt x="0" y="1802746"/>
                </a:lnTo>
                <a:cubicBezTo>
                  <a:pt x="515246" y="1802746"/>
                  <a:pt x="932935" y="2220435"/>
                  <a:pt x="932935" y="2735681"/>
                </a:cubicBezTo>
                <a:cubicBezTo>
                  <a:pt x="932935" y="3250927"/>
                  <a:pt x="515246" y="3668616"/>
                  <a:pt x="0" y="3668616"/>
                </a:cubicBezTo>
                <a:lnTo>
                  <a:pt x="0" y="5148263"/>
                </a:lnTo>
                <a:lnTo>
                  <a:pt x="4776420" y="5148263"/>
                </a:lnTo>
                <a:close/>
              </a:path>
            </a:pathLst>
          </a:cu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Date Placeholder 4"/>
          <p:cNvSpPr>
            <a:spLocks noGrp="1"/>
          </p:cNvSpPr>
          <p:nvPr>
            <p:ph type="dt" sz="half" idx="10"/>
          </p:nvPr>
        </p:nvSpPr>
        <p:spPr/>
        <p:txBody>
          <a:bodyPr/>
          <a:lstStyle/>
          <a:p>
            <a:fld id="{50A96708-0CBC-45AC-800E-6A88A3C31E61}"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solidFill>
                  <a:schemeClr val="bg1"/>
                </a:solidFill>
              </a:defRPr>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69743A75-2B14-450D-BDAC-D60F70234844}" type="slidenum">
              <a:rPr lang="en-US" smtClean="0"/>
              <a:pPr/>
              <a:t>‹#›</a:t>
            </a:fld>
            <a:endParaRPr lang="en-US"/>
          </a:p>
        </p:txBody>
      </p:sp>
      <p:sp>
        <p:nvSpPr>
          <p:cNvPr id="9" name="Text Placeholder 8">
            <a:extLst>
              <a:ext uri="{FF2B5EF4-FFF2-40B4-BE49-F238E27FC236}">
                <a16:creationId xmlns:a16="http://schemas.microsoft.com/office/drawing/2014/main" id="{F24988B7-71AF-4BFA-B3E2-902262AC8E0F}"/>
              </a:ext>
            </a:extLst>
          </p:cNvPr>
          <p:cNvSpPr>
            <a:spLocks noGrp="1"/>
          </p:cNvSpPr>
          <p:nvPr>
            <p:ph type="body" sz="quarter" idx="13" hasCustomPrompt="1"/>
          </p:nvPr>
        </p:nvSpPr>
        <p:spPr>
          <a:xfrm>
            <a:off x="5448301" y="951620"/>
            <a:ext cx="3349626" cy="3298012"/>
          </a:xfrm>
        </p:spPr>
        <p:txBody>
          <a:bodyPr anchor="ctr"/>
          <a:lstStyle>
            <a:lvl1pPr marL="0" indent="0">
              <a:spcBef>
                <a:spcPts val="1199"/>
              </a:spcBef>
              <a:buFont typeface="Roboto" panose="02000000000000000000" pitchFamily="2" charset="0"/>
              <a:buNone/>
              <a:defRPr b="1">
                <a:solidFill>
                  <a:schemeClr val="bg1"/>
                </a:solidFill>
              </a:defRPr>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a:t>
            </a:r>
          </a:p>
        </p:txBody>
      </p:sp>
      <p:sp>
        <p:nvSpPr>
          <p:cNvPr id="17" name="Text Placeholder 8">
            <a:extLst>
              <a:ext uri="{FF2B5EF4-FFF2-40B4-BE49-F238E27FC236}">
                <a16:creationId xmlns:a16="http://schemas.microsoft.com/office/drawing/2014/main" id="{6AA9D7DA-A484-41AD-9612-0275DED7A3D4}"/>
              </a:ext>
            </a:extLst>
          </p:cNvPr>
          <p:cNvSpPr>
            <a:spLocks noGrp="1"/>
          </p:cNvSpPr>
          <p:nvPr>
            <p:ph type="body" sz="quarter" idx="14" hasCustomPrompt="1"/>
          </p:nvPr>
        </p:nvSpPr>
        <p:spPr>
          <a:xfrm>
            <a:off x="605823" y="951621"/>
            <a:ext cx="3677322" cy="1441311"/>
          </a:xfrm>
        </p:spPr>
        <p:txBody>
          <a:bodyPr anchor="b"/>
          <a:lstStyle>
            <a:lvl1pPr marL="0" indent="0" algn="ctr">
              <a:buFont typeface="Roboto" panose="02000000000000000000" pitchFamily="2" charset="0"/>
              <a:buChar char="​"/>
              <a:defRPr sz="7200" b="1">
                <a:solidFill>
                  <a:schemeClr val="bg1"/>
                </a:solidFill>
              </a:defRPr>
            </a:lvl1pPr>
          </a:lstStyle>
          <a:p>
            <a:pPr lvl="0"/>
            <a:r>
              <a:rPr lang="en-US"/>
              <a:t>XX%</a:t>
            </a:r>
          </a:p>
        </p:txBody>
      </p:sp>
      <p:cxnSp>
        <p:nvCxnSpPr>
          <p:cNvPr id="18" name="Straight Connector 17">
            <a:extLst>
              <a:ext uri="{FF2B5EF4-FFF2-40B4-BE49-F238E27FC236}">
                <a16:creationId xmlns:a16="http://schemas.microsoft.com/office/drawing/2014/main" id="{AD61E14B-97B8-4CAB-BBA4-14F771C1F595}"/>
              </a:ext>
            </a:extLst>
          </p:cNvPr>
          <p:cNvCxnSpPr/>
          <p:nvPr userDrawn="1"/>
        </p:nvCxnSpPr>
        <p:spPr>
          <a:xfrm>
            <a:off x="1599128" y="2392932"/>
            <a:ext cx="169071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 Placeholder 8">
            <a:extLst>
              <a:ext uri="{FF2B5EF4-FFF2-40B4-BE49-F238E27FC236}">
                <a16:creationId xmlns:a16="http://schemas.microsoft.com/office/drawing/2014/main" id="{90E0BC08-1362-40FD-9BD6-8E470F2783FA}"/>
              </a:ext>
            </a:extLst>
          </p:cNvPr>
          <p:cNvSpPr>
            <a:spLocks noGrp="1"/>
          </p:cNvSpPr>
          <p:nvPr>
            <p:ph type="body" sz="quarter" idx="15" hasCustomPrompt="1"/>
          </p:nvPr>
        </p:nvSpPr>
        <p:spPr>
          <a:xfrm>
            <a:off x="1063071" y="2632085"/>
            <a:ext cx="2762826" cy="800277"/>
          </a:xfrm>
        </p:spPr>
        <p:txBody>
          <a:bodyPr anchor="t"/>
          <a:lstStyle>
            <a:lvl1pPr marL="0" indent="0" algn="ctr">
              <a:buFont typeface="Roboto" panose="02000000000000000000" pitchFamily="2" charset="0"/>
              <a:buChar char="​"/>
              <a:defRPr sz="1800" b="0">
                <a:solidFill>
                  <a:schemeClr val="bg1"/>
                </a:solidFill>
              </a:defRPr>
            </a:lvl1pPr>
          </a:lstStyle>
          <a:p>
            <a:pPr lvl="0"/>
            <a:r>
              <a:rPr lang="en-US"/>
              <a:t>STATISTICS ALL</a:t>
            </a:r>
            <a:br>
              <a:rPr lang="en-US"/>
            </a:br>
            <a:r>
              <a:rPr lang="en-US"/>
              <a:t>CAPS LIKE THIS.</a:t>
            </a:r>
          </a:p>
        </p:txBody>
      </p:sp>
      <p:pic>
        <p:nvPicPr>
          <p:cNvPr id="14" name="Graphic 13">
            <a:extLst>
              <a:ext uri="{FF2B5EF4-FFF2-40B4-BE49-F238E27FC236}">
                <a16:creationId xmlns:a16="http://schemas.microsoft.com/office/drawing/2014/main" id="{041F3BD0-9C07-4C54-A950-C07865F2C4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3804863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3" name="Content Placeholder 2"/>
          <p:cNvSpPr>
            <a:spLocks noGrp="1"/>
          </p:cNvSpPr>
          <p:nvPr>
            <p:ph idx="1" hasCustomPrompt="1"/>
          </p:nvPr>
        </p:nvSpPr>
        <p:spPr>
          <a:xfrm>
            <a:off x="466345" y="863724"/>
            <a:ext cx="8386761" cy="3761994"/>
          </a:xfrm>
        </p:spPr>
        <p:txBody>
          <a:bodyPr/>
          <a:lstStyle>
            <a:lvl1pPr marL="0" indent="0">
              <a:buFont typeface="Arial" panose="020B0604020202020204" pitchFamily="34" charset="0"/>
              <a:buNone/>
              <a:defRPr/>
            </a:lvl1pPr>
            <a:lvl2pPr marL="171296" indent="-171296">
              <a:defRPr sz="1800"/>
            </a:lvl2pPr>
            <a:lvl3pPr marL="459961" indent="-171296">
              <a:defRPr sz="1400"/>
            </a:lvl3pPr>
            <a:lvl4pPr marL="797794" indent="-171296">
              <a:defRPr sz="1200"/>
            </a:lvl4pPr>
            <a:lvl5pPr marL="1140386" indent="-171296">
              <a:defRPr/>
            </a:lvl5pPr>
          </a:lstStyle>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3D0C61-19C0-4FF2-8961-92EA23BB97CF}" type="datetime1">
              <a:rPr lang="en-US" smtClean="0"/>
              <a:t>11/1/2022</a:t>
            </a:fld>
            <a:endParaRPr lang="en-US"/>
          </a:p>
        </p:txBody>
      </p:sp>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p>
            <a:fld id="{69743A75-2B14-450D-BDAC-D60F70234844}" type="slidenum">
              <a:rPr lang="en-US" smtClean="0"/>
              <a:t>‹#›</a:t>
            </a:fld>
            <a:endParaRPr lang="en-US"/>
          </a:p>
        </p:txBody>
      </p:sp>
      <p:sp>
        <p:nvSpPr>
          <p:cNvPr id="8" name="Rectangle 7">
            <a:extLst>
              <a:ext uri="{FF2B5EF4-FFF2-40B4-BE49-F238E27FC236}">
                <a16:creationId xmlns:a16="http://schemas.microsoft.com/office/drawing/2014/main" id="{115D9029-0ED6-47F7-A21C-BC1037B1A580}"/>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F899840E-52BC-4530-8763-0EAB1C6D28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2959899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3" name="Content Placeholder 2"/>
          <p:cNvSpPr>
            <a:spLocks noGrp="1"/>
          </p:cNvSpPr>
          <p:nvPr>
            <p:ph idx="1" hasCustomPrompt="1"/>
          </p:nvPr>
        </p:nvSpPr>
        <p:spPr>
          <a:xfrm>
            <a:off x="466345" y="1074119"/>
            <a:ext cx="8386761" cy="3551599"/>
          </a:xfrm>
        </p:spPr>
        <p:txBody>
          <a:bodyPr/>
          <a:lstStyle>
            <a:lvl1pPr marL="0" indent="0">
              <a:buFont typeface="Arial" panose="020B0604020202020204" pitchFamily="34" charset="0"/>
              <a:buNone/>
              <a:defRPr/>
            </a:lvl1pPr>
            <a:lvl2pPr marL="171296" indent="-171296">
              <a:defRPr sz="1800"/>
            </a:lvl2pPr>
            <a:lvl3pPr marL="459961" indent="-171296">
              <a:defRPr sz="1400"/>
            </a:lvl3pPr>
            <a:lvl4pPr marL="799380" indent="-174468">
              <a:defRPr sz="1200"/>
            </a:lvl4pPr>
            <a:lvl5pPr marL="1140386" indent="-171296">
              <a:defRPr/>
            </a:lvl5pPr>
          </a:lstStyle>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3C646-8844-4D71-A356-0EF6611D4C99}" type="datetime1">
              <a:rPr lang="en-US" smtClean="0"/>
              <a:t>11/1/2022</a:t>
            </a:fld>
            <a:endParaRPr lang="en-US"/>
          </a:p>
        </p:txBody>
      </p:sp>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p>
            <a:fld id="{69743A75-2B14-450D-BDAC-D60F70234844}" type="slidenum">
              <a:rPr lang="en-US" smtClean="0"/>
              <a:t>‹#›</a:t>
            </a:fld>
            <a:endParaRPr lang="en-US"/>
          </a:p>
        </p:txBody>
      </p:sp>
      <p:sp>
        <p:nvSpPr>
          <p:cNvPr id="9" name="Text Placeholder 8">
            <a:extLst>
              <a:ext uri="{FF2B5EF4-FFF2-40B4-BE49-F238E27FC236}">
                <a16:creationId xmlns:a16="http://schemas.microsoft.com/office/drawing/2014/main" id="{BE46A496-7D79-41DB-A11E-6337E09CA735}"/>
              </a:ext>
            </a:extLst>
          </p:cNvPr>
          <p:cNvSpPr>
            <a:spLocks noGrp="1"/>
          </p:cNvSpPr>
          <p:nvPr>
            <p:ph type="body" sz="quarter" idx="13" hasCustomPrompt="1"/>
          </p:nvPr>
        </p:nvSpPr>
        <p:spPr>
          <a:xfrm>
            <a:off x="466345" y="676030"/>
            <a:ext cx="8386761" cy="345609"/>
          </a:xfrm>
          <a:noFill/>
        </p:spPr>
        <p:txBody>
          <a:bodyPr wrap="square" rtlCol="0" anchor="t">
            <a:spAutoFit/>
          </a:bodyPr>
          <a:lstStyle>
            <a:lvl1pPr marL="0" marR="0" indent="0">
              <a:spcBef>
                <a:spcPts val="0"/>
              </a:spcBef>
              <a:spcAft>
                <a:spcPts val="0"/>
              </a:spcAft>
              <a:buClr>
                <a:srgbClr val="000000"/>
              </a:buClr>
              <a:buFont typeface="Arial"/>
              <a:buChar char="​"/>
              <a:defRPr lang="en-US" sz="1600" b="0" i="0" u="none" strike="noStrike" cap="none" smtClean="0">
                <a:ea typeface="Arial"/>
                <a:sym typeface="Arial"/>
              </a:defRPr>
            </a:lvl1pPr>
            <a:lvl2pPr>
              <a:defRPr lang="en-US" b="0" i="0" u="none" strike="noStrike" cap="none" smtClean="0">
                <a:solidFill>
                  <a:srgbClr val="000000"/>
                </a:solidFill>
                <a:latin typeface="Arial"/>
                <a:ea typeface="Arial"/>
                <a:cs typeface="Arial"/>
                <a:sym typeface="Arial"/>
              </a:defRPr>
            </a:lvl2pPr>
            <a:lvl3pPr>
              <a:defRPr lang="en-US" sz="1400" b="0" i="0" u="none" strike="noStrike" cap="none" smtClean="0">
                <a:solidFill>
                  <a:srgbClr val="000000"/>
                </a:solidFill>
                <a:latin typeface="Arial"/>
                <a:ea typeface="Arial"/>
                <a:cs typeface="Arial"/>
                <a:sym typeface="Arial"/>
              </a:defRPr>
            </a:lvl3pPr>
            <a:lvl4pPr>
              <a:defRPr lang="en-US" sz="1400" b="0" i="0" u="none" strike="noStrike" cap="none" smtClean="0">
                <a:solidFill>
                  <a:srgbClr val="000000"/>
                </a:solidFill>
                <a:latin typeface="Arial"/>
                <a:ea typeface="Arial"/>
                <a:cs typeface="Arial"/>
                <a:sym typeface="Arial"/>
              </a:defRPr>
            </a:lvl4pPr>
            <a:lvl5pPr>
              <a:defRPr lang="en-US" sz="1400" b="0" i="0" u="none" strike="noStrike" cap="none">
                <a:solidFill>
                  <a:srgbClr val="000000"/>
                </a:solidFill>
                <a:latin typeface="Arial"/>
                <a:ea typeface="Arial"/>
                <a:cs typeface="Arial"/>
                <a:sym typeface="Arial"/>
              </a:defRPr>
            </a:lvl5pPr>
          </a:lstStyle>
          <a:p>
            <a:pPr marR="0" lvl="0">
              <a:spcBef>
                <a:spcPts val="0"/>
              </a:spcBef>
              <a:spcAft>
                <a:spcPts val="0"/>
              </a:spcAft>
              <a:buClr>
                <a:srgbClr val="000000"/>
              </a:buClr>
              <a:buFont typeface="Arial"/>
            </a:pPr>
            <a:r>
              <a:rPr lang="en-US"/>
              <a:t>Subtitle Goes Here</a:t>
            </a:r>
          </a:p>
        </p:txBody>
      </p:sp>
      <p:sp>
        <p:nvSpPr>
          <p:cNvPr id="8" name="Rectangle 7">
            <a:extLst>
              <a:ext uri="{FF2B5EF4-FFF2-40B4-BE49-F238E27FC236}">
                <a16:creationId xmlns:a16="http://schemas.microsoft.com/office/drawing/2014/main" id="{115D9029-0ED6-47F7-A21C-BC1037B1A580}"/>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7FD260DD-E473-416B-A6A4-92D7E44D5E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7619449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11" name="Text Placeholder 10">
            <a:extLst>
              <a:ext uri="{FF2B5EF4-FFF2-40B4-BE49-F238E27FC236}">
                <a16:creationId xmlns:a16="http://schemas.microsoft.com/office/drawing/2014/main" id="{2FE891EF-BA8D-4FB5-9181-A507B9928FBC}"/>
              </a:ext>
            </a:extLst>
          </p:cNvPr>
          <p:cNvSpPr>
            <a:spLocks noGrp="1"/>
          </p:cNvSpPr>
          <p:nvPr>
            <p:ph type="body" sz="quarter" idx="13" hasCustomPrompt="1"/>
          </p:nvPr>
        </p:nvSpPr>
        <p:spPr>
          <a:xfrm>
            <a:off x="466345" y="676030"/>
            <a:ext cx="8386761" cy="338178"/>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sp>
        <p:nvSpPr>
          <p:cNvPr id="3" name="Content Placeholder 2"/>
          <p:cNvSpPr>
            <a:spLocks noGrp="1"/>
          </p:cNvSpPr>
          <p:nvPr>
            <p:ph sz="half" idx="1"/>
          </p:nvPr>
        </p:nvSpPr>
        <p:spPr>
          <a:xfrm>
            <a:off x="466346" y="1074120"/>
            <a:ext cx="4045497" cy="356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49" y="1074120"/>
            <a:ext cx="4223956" cy="356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274E4B-92CB-404E-8354-74FCEC9FEEBD}"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sp>
        <p:nvSpPr>
          <p:cNvPr id="10" name="Rectangle 9">
            <a:extLst>
              <a:ext uri="{FF2B5EF4-FFF2-40B4-BE49-F238E27FC236}">
                <a16:creationId xmlns:a16="http://schemas.microsoft.com/office/drawing/2014/main" id="{0D441A3B-C353-4938-B774-A6D87E245808}"/>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BB52BB44-BB31-4438-A381-EB2A427E00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3343298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pic>
        <p:nvPicPr>
          <p:cNvPr id="14" name="Picture 13" descr="A picture containing animal&#10;&#10;Description automatically generated">
            <a:extLst>
              <a:ext uri="{FF2B5EF4-FFF2-40B4-BE49-F238E27FC236}">
                <a16:creationId xmlns:a16="http://schemas.microsoft.com/office/drawing/2014/main" id="{090DDA9F-6352-4F36-93E9-1BFD1D206FD1}"/>
              </a:ext>
            </a:extLst>
          </p:cNvPr>
          <p:cNvPicPr>
            <a:picLocks/>
          </p:cNvPicPr>
          <p:nvPr userDrawn="1"/>
        </p:nvPicPr>
        <p:blipFill rotWithShape="1">
          <a:blip r:embed="rId2" r:link="rId3"/>
          <a:srcRect t="17816" b="28433"/>
          <a:stretch>
            <a:fillRect/>
          </a:stretch>
        </p:blipFill>
        <p:spPr>
          <a:xfrm>
            <a:off x="0" y="1113331"/>
            <a:ext cx="9144000" cy="3272883"/>
          </a:xfrm>
          <a:prstGeom prst="rect">
            <a:avLst/>
          </a:prstGeom>
        </p:spPr>
      </p:pic>
      <p:sp>
        <p:nvSpPr>
          <p:cNvPr id="5" name="Date Placeholder 4"/>
          <p:cNvSpPr>
            <a:spLocks noGrp="1"/>
          </p:cNvSpPr>
          <p:nvPr>
            <p:ph type="dt" sz="half" idx="10"/>
          </p:nvPr>
        </p:nvSpPr>
        <p:spPr/>
        <p:txBody>
          <a:bodyPr/>
          <a:lstStyle/>
          <a:p>
            <a:fld id="{0E833865-A3FE-4D5F-B466-E3A97BE79098}"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sp>
        <p:nvSpPr>
          <p:cNvPr id="2" name="Title 1"/>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4" name="Text Placeholder 3">
            <a:extLst>
              <a:ext uri="{FF2B5EF4-FFF2-40B4-BE49-F238E27FC236}">
                <a16:creationId xmlns:a16="http://schemas.microsoft.com/office/drawing/2014/main" id="{DE59A224-27A9-433A-9A7A-1B4E1A5132E5}"/>
              </a:ext>
            </a:extLst>
          </p:cNvPr>
          <p:cNvSpPr>
            <a:spLocks noGrp="1"/>
          </p:cNvSpPr>
          <p:nvPr>
            <p:ph type="body" sz="quarter" idx="22" hasCustomPrompt="1"/>
          </p:nvPr>
        </p:nvSpPr>
        <p:spPr>
          <a:xfrm>
            <a:off x="466345" y="676030"/>
            <a:ext cx="8386761" cy="341316"/>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sp>
        <p:nvSpPr>
          <p:cNvPr id="16" name="Content Placeholder 15">
            <a:extLst>
              <a:ext uri="{FF2B5EF4-FFF2-40B4-BE49-F238E27FC236}">
                <a16:creationId xmlns:a16="http://schemas.microsoft.com/office/drawing/2014/main" id="{01E247B1-3E7E-4346-B06D-4AACC722CB15}"/>
              </a:ext>
            </a:extLst>
          </p:cNvPr>
          <p:cNvSpPr>
            <a:spLocks noGrp="1"/>
          </p:cNvSpPr>
          <p:nvPr>
            <p:ph sz="quarter" idx="24"/>
          </p:nvPr>
        </p:nvSpPr>
        <p:spPr>
          <a:xfrm>
            <a:off x="466345" y="1277100"/>
            <a:ext cx="3929879" cy="29784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4FFC35E0-7AE1-489E-95A0-1C9EBF2D867F}"/>
              </a:ext>
            </a:extLst>
          </p:cNvPr>
          <p:cNvSpPr>
            <a:spLocks noGrp="1"/>
          </p:cNvSpPr>
          <p:nvPr>
            <p:ph sz="quarter" idx="25"/>
          </p:nvPr>
        </p:nvSpPr>
        <p:spPr>
          <a:xfrm>
            <a:off x="4738520" y="1277100"/>
            <a:ext cx="3929879" cy="29784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E83C3B5F-04ED-4364-9B76-C3497AEF2AE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20" y="4740625"/>
            <a:ext cx="722142" cy="161683"/>
          </a:xfrm>
          <a:prstGeom prst="rect">
            <a:avLst/>
          </a:prstGeom>
        </p:spPr>
      </p:pic>
      <p:sp>
        <p:nvSpPr>
          <p:cNvPr id="11" name="Rectangle 10">
            <a:extLst>
              <a:ext uri="{FF2B5EF4-FFF2-40B4-BE49-F238E27FC236}">
                <a16:creationId xmlns:a16="http://schemas.microsoft.com/office/drawing/2014/main" id="{84F24A17-1263-4DE6-8702-96B28FD1AC3C}"/>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748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4" name="Content Placeholder 3"/>
          <p:cNvSpPr>
            <a:spLocks noGrp="1"/>
          </p:cNvSpPr>
          <p:nvPr>
            <p:ph sz="half" idx="2"/>
          </p:nvPr>
        </p:nvSpPr>
        <p:spPr>
          <a:xfrm>
            <a:off x="466346" y="1074120"/>
            <a:ext cx="4045497" cy="356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1" y="1074119"/>
            <a:ext cx="4223955" cy="3568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52F7E0-D62A-4FC8-902C-A59719D3C2F3}" type="datetime1">
              <a:rPr lang="en-US" smtClean="0"/>
              <a:t>11/1/2022</a:t>
            </a:fld>
            <a:endParaRPr lang="en-US"/>
          </a:p>
        </p:txBody>
      </p:sp>
      <p:sp>
        <p:nvSpPr>
          <p:cNvPr id="8" name="Footer Placeholder 7"/>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9" name="Slide Number Placeholder 8"/>
          <p:cNvSpPr>
            <a:spLocks noGrp="1"/>
          </p:cNvSpPr>
          <p:nvPr>
            <p:ph type="sldNum" sz="quarter" idx="12"/>
          </p:nvPr>
        </p:nvSpPr>
        <p:spPr/>
        <p:txBody>
          <a:bodyPr/>
          <a:lstStyle/>
          <a:p>
            <a:fld id="{69743A75-2B14-450D-BDAC-D60F70234844}" type="slidenum">
              <a:rPr lang="en-US" smtClean="0"/>
              <a:t>‹#›</a:t>
            </a:fld>
            <a:endParaRPr lang="en-US"/>
          </a:p>
        </p:txBody>
      </p:sp>
      <p:sp>
        <p:nvSpPr>
          <p:cNvPr id="10" name="Rectangle 9">
            <a:extLst>
              <a:ext uri="{FF2B5EF4-FFF2-40B4-BE49-F238E27FC236}">
                <a16:creationId xmlns:a16="http://schemas.microsoft.com/office/drawing/2014/main" id="{3542120E-35EE-4FDB-B778-0475804E1C5B}"/>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1D1B6743-2329-4617-91A1-23C9DEEEAE04}"/>
              </a:ext>
            </a:extLst>
          </p:cNvPr>
          <p:cNvSpPr>
            <a:spLocks noGrp="1"/>
          </p:cNvSpPr>
          <p:nvPr>
            <p:ph type="body" sz="quarter" idx="13" hasCustomPrompt="1"/>
          </p:nvPr>
        </p:nvSpPr>
        <p:spPr>
          <a:xfrm>
            <a:off x="466345" y="676030"/>
            <a:ext cx="4048506" cy="338178"/>
          </a:xfrm>
        </p:spPr>
        <p:txBody>
          <a:bodyPr/>
          <a:lstStyle>
            <a:lvl1pPr marL="0" marR="0" indent="0">
              <a:spcBef>
                <a:spcPts val="0"/>
              </a:spcBef>
              <a:spcAft>
                <a:spcPts val="0"/>
              </a:spcAft>
              <a:buClr>
                <a:srgbClr val="000000"/>
              </a:buClr>
              <a:buFont typeface="Arial"/>
              <a:buChar char="​"/>
              <a:defRPr sz="2000"/>
            </a:lvl1pPr>
          </a:lstStyle>
          <a:p>
            <a:pPr marR="0" lvl="0">
              <a:spcBef>
                <a:spcPts val="0"/>
              </a:spcBef>
              <a:spcAft>
                <a:spcPts val="0"/>
              </a:spcAft>
              <a:buClr>
                <a:srgbClr val="000000"/>
              </a:buClr>
              <a:buFont typeface="Arial"/>
            </a:pPr>
            <a:r>
              <a:rPr lang="en-US"/>
              <a:t>Left Area Title Goes Here</a:t>
            </a:r>
          </a:p>
        </p:txBody>
      </p:sp>
      <p:sp>
        <p:nvSpPr>
          <p:cNvPr id="17" name="Text Placeholder 16">
            <a:extLst>
              <a:ext uri="{FF2B5EF4-FFF2-40B4-BE49-F238E27FC236}">
                <a16:creationId xmlns:a16="http://schemas.microsoft.com/office/drawing/2014/main" id="{D2A35FD0-EC83-4D5D-A03E-13C02FE3DE20}"/>
              </a:ext>
            </a:extLst>
          </p:cNvPr>
          <p:cNvSpPr>
            <a:spLocks noGrp="1"/>
          </p:cNvSpPr>
          <p:nvPr>
            <p:ph type="body" sz="quarter" idx="14" hasCustomPrompt="1"/>
          </p:nvPr>
        </p:nvSpPr>
        <p:spPr>
          <a:xfrm>
            <a:off x="4629151" y="676030"/>
            <a:ext cx="4223955" cy="338178"/>
          </a:xfrm>
        </p:spPr>
        <p:txBody>
          <a:bodyPr/>
          <a:lstStyle>
            <a:lvl1pPr marL="0" indent="0">
              <a:buFont typeface="Arial" panose="020B0604020202020204" pitchFamily="34" charset="0"/>
              <a:buChar char="​"/>
              <a:defRPr sz="2000"/>
            </a:lvl1pPr>
          </a:lstStyle>
          <a:p>
            <a:pPr lvl="0"/>
            <a:r>
              <a:rPr lang="en-US"/>
              <a:t>Right Area Title Goes Here</a:t>
            </a:r>
          </a:p>
        </p:txBody>
      </p:sp>
      <p:pic>
        <p:nvPicPr>
          <p:cNvPr id="11" name="Graphic 10">
            <a:extLst>
              <a:ext uri="{FF2B5EF4-FFF2-40B4-BE49-F238E27FC236}">
                <a16:creationId xmlns:a16="http://schemas.microsoft.com/office/drawing/2014/main" id="{E2E254B0-7C6F-4703-8CA9-8009BEB904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3723855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3" name="Content Placeholder 2"/>
          <p:cNvSpPr>
            <a:spLocks noGrp="1"/>
          </p:cNvSpPr>
          <p:nvPr>
            <p:ph sz="half" idx="1" hasCustomPrompt="1"/>
          </p:nvPr>
        </p:nvSpPr>
        <p:spPr>
          <a:xfrm>
            <a:off x="466345" y="1074120"/>
            <a:ext cx="3275476" cy="3551599"/>
          </a:xfrm>
        </p:spPr>
        <p:txBody>
          <a:bodyPr anchor="ctr"/>
          <a:lstStyle>
            <a:lvl1pPr marL="0" indent="0">
              <a:buFont typeface="Arial" panose="020B0604020202020204" pitchFamily="34" charset="0"/>
              <a:buNone/>
              <a:defRPr sz="1400"/>
            </a:lvl1pPr>
            <a:lvl2pPr marL="171296" indent="-171296">
              <a:defRPr/>
            </a:lvl2pPr>
            <a:lvl3pPr marL="398104" indent="-171296">
              <a:defRPr/>
            </a:lvl3pPr>
            <a:lvl4pPr marL="624912" indent="-171296">
              <a:defRPr/>
            </a:lvl4pPr>
            <a:lvl5pPr marL="858065" indent="-171296">
              <a:defRPr/>
            </a:lvl5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r>
              <a:rPr lang="en-US" err="1"/>
              <a:t>riandignat</a:t>
            </a:r>
            <a:r>
              <a:rPr lang="en-US"/>
              <a:t> et del </a:t>
            </a:r>
            <a:r>
              <a:rPr lang="en-US" err="1"/>
              <a:t>inulpar</a:t>
            </a:r>
            <a:r>
              <a:rPr lang="en-US"/>
              <a:t> </a:t>
            </a:r>
            <a:r>
              <a:rPr lang="en-US" err="1"/>
              <a:t>chitatur</a:t>
            </a:r>
            <a:r>
              <a:rPr lang="en-US"/>
              <a:t> </a:t>
            </a:r>
            <a:r>
              <a:rPr lang="en-US" err="1"/>
              <a:t>magnimet</a:t>
            </a:r>
            <a:r>
              <a:rPr lang="en-US"/>
              <a:t> </a:t>
            </a:r>
            <a:r>
              <a:rPr lang="en-US" err="1"/>
              <a:t>enim</a:t>
            </a:r>
            <a:r>
              <a:rPr lang="en-US"/>
              <a:t> </a:t>
            </a:r>
            <a:r>
              <a:rPr lang="en-US" err="1"/>
              <a:t>restius</a:t>
            </a:r>
            <a:r>
              <a:rPr lang="en-US"/>
              <a:t>  et </a:t>
            </a:r>
            <a:r>
              <a:rPr lang="en-US" err="1"/>
              <a:t>et</a:t>
            </a:r>
            <a:r>
              <a:rPr lang="en-US"/>
              <a:t> as </a:t>
            </a:r>
            <a:r>
              <a:rPr lang="en-US" err="1"/>
              <a:t>alicim</a:t>
            </a:r>
            <a:r>
              <a:rPr lang="en-US"/>
              <a:t> </a:t>
            </a:r>
            <a:r>
              <a:rPr lang="en-US" err="1"/>
              <a:t>velesedicias</a:t>
            </a:r>
            <a:r>
              <a:rPr lang="en-US"/>
              <a: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982916" y="1074119"/>
            <a:ext cx="4695095" cy="355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D53004-2083-428B-9E0D-3BD4D8EDCAB7}"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sp>
        <p:nvSpPr>
          <p:cNvPr id="10" name="Rectangle 9">
            <a:extLst>
              <a:ext uri="{FF2B5EF4-FFF2-40B4-BE49-F238E27FC236}">
                <a16:creationId xmlns:a16="http://schemas.microsoft.com/office/drawing/2014/main" id="{D24547BD-95E6-4FB0-B555-6E86C6BD80DD}"/>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9E9D28B0-8A1C-4998-A67B-E4E39CCE43CD}"/>
              </a:ext>
            </a:extLst>
          </p:cNvPr>
          <p:cNvSpPr>
            <a:spLocks noGrp="1"/>
          </p:cNvSpPr>
          <p:nvPr>
            <p:ph type="body" sz="quarter" idx="13" hasCustomPrompt="1"/>
          </p:nvPr>
        </p:nvSpPr>
        <p:spPr>
          <a:xfrm>
            <a:off x="466345" y="676030"/>
            <a:ext cx="8386761" cy="338178"/>
          </a:xfrm>
        </p:spPr>
        <p:txBody>
          <a:bodyPr/>
          <a:lstStyle>
            <a:lvl1pPr marL="0" marR="0" indent="0">
              <a:spcBef>
                <a:spcPts val="0"/>
              </a:spcBef>
              <a:spcAft>
                <a:spcPts val="0"/>
              </a:spcAft>
              <a:buClr>
                <a:srgbClr val="000000"/>
              </a:buClr>
              <a:buFont typeface="Arial"/>
              <a:buChar char="​"/>
              <a:defRPr sz="1600">
                <a:solidFill>
                  <a:schemeClr val="tx1">
                    <a:lumMod val="50000"/>
                    <a:lumOff val="50000"/>
                  </a:schemeClr>
                </a:solidFill>
              </a:defRPr>
            </a:lvl1pPr>
          </a:lstStyle>
          <a:p>
            <a:pPr marR="0" lvl="0">
              <a:spcBef>
                <a:spcPts val="0"/>
              </a:spcBef>
              <a:spcAft>
                <a:spcPts val="0"/>
              </a:spcAft>
              <a:buClr>
                <a:srgbClr val="000000"/>
              </a:buClr>
              <a:buFont typeface="Arial"/>
            </a:pPr>
            <a:r>
              <a:rPr lang="en-US"/>
              <a:t>Subtitle Goes Here</a:t>
            </a:r>
          </a:p>
        </p:txBody>
      </p:sp>
      <p:pic>
        <p:nvPicPr>
          <p:cNvPr id="12" name="Graphic 11">
            <a:extLst>
              <a:ext uri="{FF2B5EF4-FFF2-40B4-BE49-F238E27FC236}">
                <a16:creationId xmlns:a16="http://schemas.microsoft.com/office/drawing/2014/main" id="{1A55B773-7BDC-446C-B169-5781C0CF69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2977960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510424"/>
            <a:ext cx="3648458" cy="977809"/>
          </a:xfrm>
        </p:spPr>
        <p:txBody>
          <a:bodyPr/>
          <a:lstStyle>
            <a:lvl1pPr>
              <a:defRPr/>
            </a:lvl1pPr>
          </a:lstStyle>
          <a:p>
            <a:r>
              <a:rPr lang="en-US"/>
              <a:t>Slide Title</a:t>
            </a:r>
            <a:br>
              <a:rPr lang="en-US"/>
            </a:br>
            <a:r>
              <a:rPr lang="en-US"/>
              <a:t>Goes Here</a:t>
            </a:r>
          </a:p>
        </p:txBody>
      </p:sp>
      <p:sp>
        <p:nvSpPr>
          <p:cNvPr id="3" name="Content Placeholder 2"/>
          <p:cNvSpPr>
            <a:spLocks noGrp="1"/>
          </p:cNvSpPr>
          <p:nvPr>
            <p:ph sz="half" idx="1"/>
          </p:nvPr>
        </p:nvSpPr>
        <p:spPr>
          <a:xfrm>
            <a:off x="466343" y="2137769"/>
            <a:ext cx="3648456" cy="2137923"/>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8259D9-5525-4B50-82F7-243205D022E8}"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0" name="Straight Connector 9">
            <a:extLst>
              <a:ext uri="{FF2B5EF4-FFF2-40B4-BE49-F238E27FC236}">
                <a16:creationId xmlns:a16="http://schemas.microsoft.com/office/drawing/2014/main" id="{F8498CE1-E2E7-4C74-8419-FEE52CB9ABB3}"/>
              </a:ext>
            </a:extLst>
          </p:cNvPr>
          <p:cNvCxnSpPr>
            <a:cxnSpLocks/>
          </p:cNvCxnSpPr>
          <p:nvPr userDrawn="1"/>
        </p:nvCxnSpPr>
        <p:spPr>
          <a:xfrm>
            <a:off x="536685" y="2003177"/>
            <a:ext cx="15535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E353751E-27DF-48C4-B9CC-D7EBCF338251}"/>
              </a:ext>
            </a:extLst>
          </p:cNvPr>
          <p:cNvSpPr>
            <a:spLocks noGrp="1"/>
          </p:cNvSpPr>
          <p:nvPr>
            <p:ph type="pic" sz="quarter" idx="14"/>
          </p:nvPr>
        </p:nvSpPr>
        <p:spPr>
          <a:xfrm>
            <a:off x="4572001" y="783046"/>
            <a:ext cx="4163787" cy="3246380"/>
          </a:xfr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172882" indent="-172882" algn="ctr">
              <a:buFont typeface="Roboto" panose="02000000000000000000" pitchFamily="2" charset="0"/>
              <a:buChar char="​"/>
              <a:defRPr lang="en-US" sz="1400" b="0" i="0" u="none" strike="noStrike" cap="none">
                <a:solidFill>
                  <a:schemeClr val="tx1">
                    <a:lumMod val="50000"/>
                    <a:lumOff val="50000"/>
                  </a:schemeClr>
                </a:solidFill>
                <a:latin typeface="+mn-lt"/>
                <a:cs typeface="+mn-cs"/>
                <a:sym typeface="Arial"/>
              </a:defRPr>
            </a:lvl1pPr>
          </a:lstStyle>
          <a:p>
            <a:pPr marR="0" lvl="0" algn="ctr">
              <a:lnSpc>
                <a:spcPct val="100000"/>
              </a:lnSpc>
              <a:spcBef>
                <a:spcPts val="0"/>
              </a:spcBef>
              <a:spcAft>
                <a:spcPts val="0"/>
              </a:spcAft>
              <a:buClr>
                <a:srgbClr val="000000"/>
              </a:buClr>
              <a:buFont typeface="Arial"/>
            </a:pPr>
            <a:r>
              <a:rPr lang="en-US"/>
              <a:t>Click icon to add picture</a:t>
            </a:r>
          </a:p>
        </p:txBody>
      </p:sp>
      <p:sp>
        <p:nvSpPr>
          <p:cNvPr id="12" name="Rectangle 11">
            <a:extLst>
              <a:ext uri="{FF2B5EF4-FFF2-40B4-BE49-F238E27FC236}">
                <a16:creationId xmlns:a16="http://schemas.microsoft.com/office/drawing/2014/main" id="{E6766316-42C3-4802-AF28-D57623184512}"/>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1E076E5-5BA8-4EAA-AE9B-0936FE8F0688}"/>
              </a:ext>
            </a:extLst>
          </p:cNvPr>
          <p:cNvSpPr>
            <a:spLocks noGrp="1"/>
          </p:cNvSpPr>
          <p:nvPr>
            <p:ph type="body" sz="quarter" idx="15" hasCustomPrompt="1"/>
          </p:nvPr>
        </p:nvSpPr>
        <p:spPr>
          <a:xfrm>
            <a:off x="466344" y="1527839"/>
            <a:ext cx="3648457" cy="341316"/>
          </a:xfrm>
        </p:spPr>
        <p:txBody>
          <a:bodyPr/>
          <a:lstStyle>
            <a:lvl1pPr marL="0" indent="0">
              <a:buFont typeface="Arial" panose="020B0604020202020204" pitchFamily="34" charset="0"/>
              <a:buChar char="​"/>
              <a:defRPr sz="1600"/>
            </a:lvl1pPr>
          </a:lstStyle>
          <a:p>
            <a:pPr lvl="0"/>
            <a:r>
              <a:rPr lang="en-US"/>
              <a:t>Subtitle Goes Here</a:t>
            </a:r>
          </a:p>
        </p:txBody>
      </p:sp>
      <p:pic>
        <p:nvPicPr>
          <p:cNvPr id="13" name="Graphic 12">
            <a:extLst>
              <a:ext uri="{FF2B5EF4-FFF2-40B4-BE49-F238E27FC236}">
                <a16:creationId xmlns:a16="http://schemas.microsoft.com/office/drawing/2014/main" id="{1A98E3A0-B2CD-49B6-A1FC-1714FA7E67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568899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Dark">
    <p:spTree>
      <p:nvGrpSpPr>
        <p:cNvPr id="1" name=""/>
        <p:cNvGrpSpPr/>
        <p:nvPr/>
      </p:nvGrpSpPr>
      <p:grpSpPr>
        <a:xfrm>
          <a:off x="0" y="0"/>
          <a:ext cx="0" cy="0"/>
          <a:chOff x="0" y="0"/>
          <a:chExt cx="0" cy="0"/>
        </a:xfrm>
      </p:grpSpPr>
      <p:pic>
        <p:nvPicPr>
          <p:cNvPr id="14" name="Picture 13" descr="A picture containing animal&#10;&#10;Description automatically generated">
            <a:extLst>
              <a:ext uri="{FF2B5EF4-FFF2-40B4-BE49-F238E27FC236}">
                <a16:creationId xmlns:a16="http://schemas.microsoft.com/office/drawing/2014/main" id="{090DDA9F-6352-4F36-93E9-1BFD1D206FD1}"/>
              </a:ext>
            </a:extLst>
          </p:cNvPr>
          <p:cNvPicPr>
            <a:picLocks/>
          </p:cNvPicPr>
          <p:nvPr userDrawn="1"/>
        </p:nvPicPr>
        <p:blipFill rotWithShape="1">
          <a:blip r:embed="rId2" r:link="rId3"/>
          <a:srcRect t="17816" b="28433"/>
          <a:stretch>
            <a:fillRect/>
          </a:stretch>
        </p:blipFill>
        <p:spPr>
          <a:xfrm>
            <a:off x="0" y="1113331"/>
            <a:ext cx="9144000" cy="3272883"/>
          </a:xfrm>
          <a:prstGeom prst="rect">
            <a:avLst/>
          </a:prstGeom>
        </p:spPr>
      </p:pic>
      <p:sp>
        <p:nvSpPr>
          <p:cNvPr id="5" name="Date Placeholder 4"/>
          <p:cNvSpPr>
            <a:spLocks noGrp="1"/>
          </p:cNvSpPr>
          <p:nvPr>
            <p:ph type="dt" sz="half" idx="10"/>
          </p:nvPr>
        </p:nvSpPr>
        <p:spPr/>
        <p:txBody>
          <a:bodyPr/>
          <a:lstStyle/>
          <a:p>
            <a:fld id="{FEF23BD8-74D3-4F29-BAB3-26A6CA23AFED}"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sp>
        <p:nvSpPr>
          <p:cNvPr id="2" name="Title 1"/>
          <p:cNvSpPr>
            <a:spLocks noGrp="1"/>
          </p:cNvSpPr>
          <p:nvPr>
            <p:ph type="title" hasCustomPrompt="1"/>
          </p:nvPr>
        </p:nvSpPr>
        <p:spPr>
          <a:xfrm>
            <a:off x="466345" y="266031"/>
            <a:ext cx="3874879" cy="406049"/>
          </a:xfrm>
        </p:spPr>
        <p:txBody>
          <a:bodyPr anchor="t"/>
          <a:lstStyle>
            <a:lvl1pPr>
              <a:defRPr/>
            </a:lvl1pPr>
          </a:lstStyle>
          <a:p>
            <a:r>
              <a:rPr lang="en-US"/>
              <a:t>Slide Title Here</a:t>
            </a:r>
          </a:p>
        </p:txBody>
      </p:sp>
      <p:sp>
        <p:nvSpPr>
          <p:cNvPr id="4" name="Picture Placeholder 3">
            <a:extLst>
              <a:ext uri="{FF2B5EF4-FFF2-40B4-BE49-F238E27FC236}">
                <a16:creationId xmlns:a16="http://schemas.microsoft.com/office/drawing/2014/main" id="{04F003E2-1E1D-4F1D-B8F9-6DA2172FB77E}"/>
              </a:ext>
            </a:extLst>
          </p:cNvPr>
          <p:cNvSpPr>
            <a:spLocks noGrp="1"/>
          </p:cNvSpPr>
          <p:nvPr>
            <p:ph type="pic" sz="quarter" idx="22"/>
          </p:nvPr>
        </p:nvSpPr>
        <p:spPr>
          <a:xfrm>
            <a:off x="4572001" y="783046"/>
            <a:ext cx="4163787" cy="3246380"/>
          </a:xfr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0" indent="0" algn="ctr">
              <a:buFont typeface="Arial" panose="020B0604020202020204" pitchFamily="34" charset="0"/>
              <a:buChar char="​"/>
              <a:defRPr lang="en-US" sz="1400" b="0" i="0" u="none" strike="noStrike" cap="none">
                <a:solidFill>
                  <a:schemeClr val="tx1">
                    <a:lumMod val="50000"/>
                    <a:lumOff val="50000"/>
                  </a:schemeClr>
                </a:solidFill>
                <a:latin typeface="+mn-lt"/>
                <a:cs typeface="+mn-cs"/>
              </a:defRPr>
            </a:lvl1pPr>
          </a:lstStyle>
          <a:p>
            <a:pPr marR="0" lvl="0" algn="ctr">
              <a:lnSpc>
                <a:spcPct val="100000"/>
              </a:lnSpc>
              <a:spcBef>
                <a:spcPts val="0"/>
              </a:spcBef>
              <a:spcAft>
                <a:spcPts val="0"/>
              </a:spcAft>
              <a:buClr>
                <a:srgbClr val="000000"/>
              </a:buClr>
              <a:buFont typeface="Arial"/>
              <a:buChar char="​"/>
            </a:pPr>
            <a:r>
              <a:rPr lang="en-US"/>
              <a:t>Click icon to add picture</a:t>
            </a:r>
          </a:p>
        </p:txBody>
      </p:sp>
      <p:sp>
        <p:nvSpPr>
          <p:cNvPr id="8" name="Text Placeholder 7">
            <a:extLst>
              <a:ext uri="{FF2B5EF4-FFF2-40B4-BE49-F238E27FC236}">
                <a16:creationId xmlns:a16="http://schemas.microsoft.com/office/drawing/2014/main" id="{B10FA3C3-FD8B-4880-8CD8-90C49F00E0D6}"/>
              </a:ext>
            </a:extLst>
          </p:cNvPr>
          <p:cNvSpPr>
            <a:spLocks noGrp="1"/>
          </p:cNvSpPr>
          <p:nvPr>
            <p:ph type="body" sz="quarter" idx="23" hasCustomPrompt="1"/>
          </p:nvPr>
        </p:nvSpPr>
        <p:spPr>
          <a:xfrm>
            <a:off x="466345" y="676030"/>
            <a:ext cx="3874878" cy="341316"/>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sp>
        <p:nvSpPr>
          <p:cNvPr id="9" name="Text Placeholder 8">
            <a:extLst>
              <a:ext uri="{FF2B5EF4-FFF2-40B4-BE49-F238E27FC236}">
                <a16:creationId xmlns:a16="http://schemas.microsoft.com/office/drawing/2014/main" id="{21DBEE53-B756-422D-8C06-1C5EB3A2D70A}"/>
              </a:ext>
            </a:extLst>
          </p:cNvPr>
          <p:cNvSpPr>
            <a:spLocks noGrp="1"/>
          </p:cNvSpPr>
          <p:nvPr>
            <p:ph type="body" sz="quarter" idx="24"/>
          </p:nvPr>
        </p:nvSpPr>
        <p:spPr>
          <a:xfrm>
            <a:off x="466345" y="1277100"/>
            <a:ext cx="3874878" cy="29784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3C17E97E-F15E-4406-AC29-6C3DDB182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20" y="4740625"/>
            <a:ext cx="722142" cy="161683"/>
          </a:xfrm>
          <a:prstGeom prst="rect">
            <a:avLst/>
          </a:prstGeom>
        </p:spPr>
      </p:pic>
      <p:sp>
        <p:nvSpPr>
          <p:cNvPr id="11" name="Rectangle 10">
            <a:extLst>
              <a:ext uri="{FF2B5EF4-FFF2-40B4-BE49-F238E27FC236}">
                <a16:creationId xmlns:a16="http://schemas.microsoft.com/office/drawing/2014/main" id="{5C0183D3-58CE-4AF9-94C6-FA2E350B3AA4}"/>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05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ue BG, Title, Footer, Bullets, Photo at Left">
  <p:cSld name="1_Blue BG, Title, Footer, Bullets, Photo at Left">
    <p:spTree>
      <p:nvGrpSpPr>
        <p:cNvPr id="1" name="Shape 72"/>
        <p:cNvGrpSpPr/>
        <p:nvPr/>
      </p:nvGrpSpPr>
      <p:grpSpPr>
        <a:xfrm>
          <a:off x="0" y="0"/>
          <a:ext cx="0" cy="0"/>
          <a:chOff x="0" y="0"/>
          <a:chExt cx="0" cy="0"/>
        </a:xfrm>
      </p:grpSpPr>
      <p:sp>
        <p:nvSpPr>
          <p:cNvPr id="73" name="Google Shape;73;p13"/>
          <p:cNvSpPr/>
          <p:nvPr/>
        </p:nvSpPr>
        <p:spPr>
          <a:xfrm>
            <a:off x="0" y="0"/>
            <a:ext cx="9144000" cy="5143500"/>
          </a:xfrm>
          <a:prstGeom prst="rect">
            <a:avLst/>
          </a:prstGeom>
          <a:solidFill>
            <a:srgbClr val="005D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 name="Google Shape;74;p13"/>
          <p:cNvSpPr txBox="1">
            <a:spLocks noGrp="1"/>
          </p:cNvSpPr>
          <p:nvPr>
            <p:ph type="body" idx="1"/>
          </p:nvPr>
        </p:nvSpPr>
        <p:spPr>
          <a:xfrm>
            <a:off x="4943475" y="1400804"/>
            <a:ext cx="3886200" cy="2935732"/>
          </a:xfrm>
          <a:prstGeom prst="rect">
            <a:avLst/>
          </a:prstGeom>
          <a:noFill/>
          <a:ln>
            <a:noFill/>
          </a:ln>
        </p:spPr>
        <p:txBody>
          <a:bodyPr spcFirstLastPara="1" wrap="square" lIns="0" tIns="0" rIns="0" bIns="0" anchor="t" anchorCtr="0"/>
          <a:lstStyle>
            <a:lvl1pPr marL="457200" marR="0" lvl="0" indent="-342900" algn="l" rtl="0">
              <a:lnSpc>
                <a:spcPct val="100000"/>
              </a:lnSpc>
              <a:spcBef>
                <a:spcPts val="360"/>
              </a:spcBef>
              <a:spcAft>
                <a:spcPts val="0"/>
              </a:spcAft>
              <a:buClr>
                <a:srgbClr val="FF8300"/>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42900" algn="l" rtl="0">
              <a:lnSpc>
                <a:spcPct val="100000"/>
              </a:lnSpc>
              <a:spcBef>
                <a:spcPts val="360"/>
              </a:spcBef>
              <a:spcAft>
                <a:spcPts val="0"/>
              </a:spcAft>
              <a:buClr>
                <a:srgbClr val="FF8300"/>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rgbClr val="FF8300"/>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FF8300"/>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FF8300"/>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Google Shape;75;p13"/>
          <p:cNvSpPr txBox="1">
            <a:spLocks noGrp="1"/>
          </p:cNvSpPr>
          <p:nvPr>
            <p:ph type="title"/>
          </p:nvPr>
        </p:nvSpPr>
        <p:spPr>
          <a:xfrm>
            <a:off x="585788" y="353977"/>
            <a:ext cx="7886700" cy="492443"/>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lt1"/>
              </a:buClr>
              <a:buSzPts val="3200"/>
              <a:buFont typeface="Calibri"/>
              <a:buNone/>
              <a:defRPr sz="32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p13"/>
          <p:cNvSpPr txBox="1"/>
          <p:nvPr/>
        </p:nvSpPr>
        <p:spPr>
          <a:xfrm>
            <a:off x="5322330" y="4771162"/>
            <a:ext cx="3546662"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rgbClr val="B6DDE7"/>
                </a:solidFill>
                <a:latin typeface="Calibri"/>
                <a:ea typeface="Calibri"/>
                <a:cs typeface="Calibri"/>
                <a:sym typeface="Calibri"/>
              </a:rPr>
              <a:t>© 2021 Model N, Inc. Proprietary and Confidential     |    </a:t>
            </a:r>
            <a:fld id="{00000000-1234-1234-1234-123412341234}" type="slidenum">
              <a:rPr lang="en-IN" sz="800" b="0" i="0" u="none" strike="noStrike" cap="none">
                <a:solidFill>
                  <a:srgbClr val="B6DDE7"/>
                </a:solidFill>
                <a:latin typeface="Calibri"/>
                <a:ea typeface="Calibri"/>
                <a:cs typeface="Calibri"/>
                <a:sym typeface="Calibri"/>
              </a:rPr>
              <a:t>‹#›</a:t>
            </a:fld>
            <a:endParaRPr sz="800" b="0" i="0" u="none" strike="noStrike" cap="none">
              <a:solidFill>
                <a:srgbClr val="B6DDE7"/>
              </a:solidFill>
              <a:latin typeface="Calibri"/>
              <a:ea typeface="Calibri"/>
              <a:cs typeface="Calibri"/>
              <a:sym typeface="Calibri"/>
            </a:endParaRPr>
          </a:p>
        </p:txBody>
      </p:sp>
      <p:pic>
        <p:nvPicPr>
          <p:cNvPr id="77" name="Google Shape;77;p13"/>
          <p:cNvPicPr preferRelativeResize="0"/>
          <p:nvPr/>
        </p:nvPicPr>
        <p:blipFill rotWithShape="1">
          <a:blip r:embed="rId2">
            <a:alphaModFix/>
          </a:blip>
          <a:srcRect/>
          <a:stretch/>
        </p:blipFill>
        <p:spPr>
          <a:xfrm>
            <a:off x="320104" y="4730680"/>
            <a:ext cx="763538" cy="19183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Device">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46995748-3743-4955-86AA-3C775684D4C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3440"/>
          <a:stretch/>
        </p:blipFill>
        <p:spPr>
          <a:xfrm rot="16200000">
            <a:off x="4709004" y="136251"/>
            <a:ext cx="3562059" cy="4654220"/>
          </a:xfrm>
          <a:prstGeom prst="rect">
            <a:avLst/>
          </a:prstGeom>
        </p:spPr>
      </p:pic>
      <p:sp>
        <p:nvSpPr>
          <p:cNvPr id="2" name="Title 1"/>
          <p:cNvSpPr>
            <a:spLocks noGrp="1"/>
          </p:cNvSpPr>
          <p:nvPr>
            <p:ph type="title" hasCustomPrompt="1"/>
          </p:nvPr>
        </p:nvSpPr>
        <p:spPr>
          <a:xfrm>
            <a:off x="466343" y="510418"/>
            <a:ext cx="3639748" cy="977809"/>
          </a:xfrm>
        </p:spPr>
        <p:txBody>
          <a:bodyPr/>
          <a:lstStyle>
            <a:lvl1pPr>
              <a:defRPr/>
            </a:lvl1pPr>
          </a:lstStyle>
          <a:p>
            <a:r>
              <a:rPr lang="en-US"/>
              <a:t>Slide Title</a:t>
            </a:r>
            <a:br>
              <a:rPr lang="en-US"/>
            </a:br>
            <a:r>
              <a:rPr lang="en-US"/>
              <a:t>Goes Here</a:t>
            </a:r>
          </a:p>
        </p:txBody>
      </p:sp>
      <p:sp>
        <p:nvSpPr>
          <p:cNvPr id="3" name="Content Placeholder 2"/>
          <p:cNvSpPr>
            <a:spLocks noGrp="1"/>
          </p:cNvSpPr>
          <p:nvPr>
            <p:ph sz="half" idx="1"/>
          </p:nvPr>
        </p:nvSpPr>
        <p:spPr>
          <a:xfrm>
            <a:off x="466344" y="2137763"/>
            <a:ext cx="3639747" cy="2137923"/>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B8FFD-F4AF-4966-B8FE-CBFD555CF242}"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0" name="Straight Connector 9">
            <a:extLst>
              <a:ext uri="{FF2B5EF4-FFF2-40B4-BE49-F238E27FC236}">
                <a16:creationId xmlns:a16="http://schemas.microsoft.com/office/drawing/2014/main" id="{F8498CE1-E2E7-4C74-8419-FEE52CB9ABB3}"/>
              </a:ext>
            </a:extLst>
          </p:cNvPr>
          <p:cNvCxnSpPr>
            <a:cxnSpLocks/>
          </p:cNvCxnSpPr>
          <p:nvPr userDrawn="1"/>
        </p:nvCxnSpPr>
        <p:spPr>
          <a:xfrm>
            <a:off x="536685" y="2003171"/>
            <a:ext cx="15535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E353751E-27DF-48C4-B9CC-D7EBCF338251}"/>
              </a:ext>
            </a:extLst>
          </p:cNvPr>
          <p:cNvSpPr>
            <a:spLocks noGrp="1"/>
          </p:cNvSpPr>
          <p:nvPr>
            <p:ph type="pic" sz="quarter" idx="14"/>
          </p:nvPr>
        </p:nvSpPr>
        <p:spPr>
          <a:xfrm>
            <a:off x="4686300" y="1082127"/>
            <a:ext cx="3720261" cy="2780539"/>
          </a:xfr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172882" indent="-172882" algn="ctr">
              <a:buFont typeface="Roboto" panose="02000000000000000000" pitchFamily="2" charset="0"/>
              <a:buChar char="​"/>
              <a:defRPr lang="en-US" sz="1400" b="0" i="0" u="none" strike="noStrike" cap="none" baseline="-25000">
                <a:solidFill>
                  <a:schemeClr val="tx1">
                    <a:lumMod val="50000"/>
                    <a:lumOff val="50000"/>
                  </a:schemeClr>
                </a:solidFill>
                <a:latin typeface="+mn-lt"/>
                <a:cs typeface="+mn-cs"/>
                <a:sym typeface="Arial"/>
              </a:defRPr>
            </a:lvl1pPr>
          </a:lstStyle>
          <a:p>
            <a:pPr marR="0" lvl="0" algn="ctr">
              <a:lnSpc>
                <a:spcPct val="100000"/>
              </a:lnSpc>
              <a:spcBef>
                <a:spcPts val="0"/>
              </a:spcBef>
              <a:spcAft>
                <a:spcPts val="0"/>
              </a:spcAft>
              <a:buClr>
                <a:srgbClr val="000000"/>
              </a:buClr>
              <a:buFont typeface="Arial"/>
            </a:pPr>
            <a:r>
              <a:rPr lang="en-US"/>
              <a:t>Click icon to add picture</a:t>
            </a:r>
          </a:p>
        </p:txBody>
      </p:sp>
      <p:sp>
        <p:nvSpPr>
          <p:cNvPr id="13" name="Rectangle 12">
            <a:extLst>
              <a:ext uri="{FF2B5EF4-FFF2-40B4-BE49-F238E27FC236}">
                <a16:creationId xmlns:a16="http://schemas.microsoft.com/office/drawing/2014/main" id="{88F4DBAD-18B2-4551-AD02-7CAD0C118FD5}"/>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A984B684-A8B3-4FEB-ACAA-F7B5E67C1571}"/>
              </a:ext>
            </a:extLst>
          </p:cNvPr>
          <p:cNvSpPr>
            <a:spLocks noGrp="1"/>
          </p:cNvSpPr>
          <p:nvPr>
            <p:ph type="body" sz="quarter" idx="15" hasCustomPrompt="1"/>
          </p:nvPr>
        </p:nvSpPr>
        <p:spPr>
          <a:xfrm>
            <a:off x="466345" y="1527833"/>
            <a:ext cx="3639747" cy="341316"/>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pic>
        <p:nvPicPr>
          <p:cNvPr id="14" name="Graphic 13">
            <a:extLst>
              <a:ext uri="{FF2B5EF4-FFF2-40B4-BE49-F238E27FC236}">
                <a16:creationId xmlns:a16="http://schemas.microsoft.com/office/drawing/2014/main" id="{1024D547-4A41-4B12-BA4A-557E545090C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1499828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hon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995748-3743-4955-86AA-3C775684D4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224800" y="138404"/>
            <a:ext cx="2382517" cy="4649914"/>
          </a:xfrm>
          <a:prstGeom prst="rect">
            <a:avLst/>
          </a:prstGeom>
        </p:spPr>
      </p:pic>
      <p:sp>
        <p:nvSpPr>
          <p:cNvPr id="2" name="Title 1"/>
          <p:cNvSpPr>
            <a:spLocks noGrp="1"/>
          </p:cNvSpPr>
          <p:nvPr>
            <p:ph type="title" hasCustomPrompt="1"/>
          </p:nvPr>
        </p:nvSpPr>
        <p:spPr>
          <a:xfrm>
            <a:off x="466343" y="510418"/>
            <a:ext cx="5342274" cy="977809"/>
          </a:xfrm>
        </p:spPr>
        <p:txBody>
          <a:bodyPr/>
          <a:lstStyle>
            <a:lvl1pPr>
              <a:defRPr/>
            </a:lvl1pPr>
          </a:lstStyle>
          <a:p>
            <a:r>
              <a:rPr lang="en-US"/>
              <a:t>Slide Title</a:t>
            </a:r>
            <a:br>
              <a:rPr lang="en-US"/>
            </a:br>
            <a:r>
              <a:rPr lang="en-US"/>
              <a:t>Goes Here</a:t>
            </a:r>
          </a:p>
        </p:txBody>
      </p:sp>
      <p:sp>
        <p:nvSpPr>
          <p:cNvPr id="3" name="Content Placeholder 2"/>
          <p:cNvSpPr>
            <a:spLocks noGrp="1"/>
          </p:cNvSpPr>
          <p:nvPr>
            <p:ph sz="half" idx="1"/>
          </p:nvPr>
        </p:nvSpPr>
        <p:spPr>
          <a:xfrm>
            <a:off x="466343" y="2137763"/>
            <a:ext cx="5342272" cy="2137923"/>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B8FFD-F4AF-4966-B8FE-CBFD555CF242}"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0" name="Straight Connector 9">
            <a:extLst>
              <a:ext uri="{FF2B5EF4-FFF2-40B4-BE49-F238E27FC236}">
                <a16:creationId xmlns:a16="http://schemas.microsoft.com/office/drawing/2014/main" id="{F8498CE1-E2E7-4C74-8419-FEE52CB9ABB3}"/>
              </a:ext>
            </a:extLst>
          </p:cNvPr>
          <p:cNvCxnSpPr>
            <a:cxnSpLocks/>
          </p:cNvCxnSpPr>
          <p:nvPr userDrawn="1"/>
        </p:nvCxnSpPr>
        <p:spPr>
          <a:xfrm>
            <a:off x="536685" y="2003171"/>
            <a:ext cx="15535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E353751E-27DF-48C4-B9CC-D7EBCF338251}"/>
              </a:ext>
            </a:extLst>
          </p:cNvPr>
          <p:cNvSpPr>
            <a:spLocks noGrp="1"/>
          </p:cNvSpPr>
          <p:nvPr>
            <p:ph type="pic" sz="quarter" idx="14"/>
          </p:nvPr>
        </p:nvSpPr>
        <p:spPr>
          <a:xfrm>
            <a:off x="6414928" y="680505"/>
            <a:ext cx="2002258" cy="3542352"/>
          </a:xfr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172882" indent="-172882" algn="ctr">
              <a:buFont typeface="Roboto" panose="02000000000000000000" pitchFamily="2" charset="0"/>
              <a:buChar char="​"/>
              <a:defRPr lang="en-US" sz="1400" b="0" i="0" u="none" strike="noStrike" cap="none" baseline="-25000">
                <a:solidFill>
                  <a:schemeClr val="tx1">
                    <a:lumMod val="50000"/>
                    <a:lumOff val="50000"/>
                  </a:schemeClr>
                </a:solidFill>
                <a:latin typeface="+mn-lt"/>
                <a:cs typeface="+mn-cs"/>
                <a:sym typeface="Arial"/>
              </a:defRPr>
            </a:lvl1pPr>
          </a:lstStyle>
          <a:p>
            <a:pPr marR="0" lvl="0" algn="ctr">
              <a:lnSpc>
                <a:spcPct val="100000"/>
              </a:lnSpc>
              <a:spcBef>
                <a:spcPts val="0"/>
              </a:spcBef>
              <a:spcAft>
                <a:spcPts val="0"/>
              </a:spcAft>
              <a:buClr>
                <a:srgbClr val="000000"/>
              </a:buClr>
              <a:buFont typeface="Arial"/>
            </a:pPr>
            <a:r>
              <a:rPr lang="en-US"/>
              <a:t>Click icon to add picture</a:t>
            </a:r>
          </a:p>
        </p:txBody>
      </p:sp>
      <p:sp>
        <p:nvSpPr>
          <p:cNvPr id="13" name="Rectangle 12">
            <a:extLst>
              <a:ext uri="{FF2B5EF4-FFF2-40B4-BE49-F238E27FC236}">
                <a16:creationId xmlns:a16="http://schemas.microsoft.com/office/drawing/2014/main" id="{88F4DBAD-18B2-4551-AD02-7CAD0C118FD5}"/>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A984B684-A8B3-4FEB-ACAA-F7B5E67C1571}"/>
              </a:ext>
            </a:extLst>
          </p:cNvPr>
          <p:cNvSpPr>
            <a:spLocks noGrp="1"/>
          </p:cNvSpPr>
          <p:nvPr>
            <p:ph type="body" sz="quarter" idx="15" hasCustomPrompt="1"/>
          </p:nvPr>
        </p:nvSpPr>
        <p:spPr>
          <a:xfrm>
            <a:off x="466344" y="1527833"/>
            <a:ext cx="5342272" cy="341316"/>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pic>
        <p:nvPicPr>
          <p:cNvPr id="14" name="Graphic 13">
            <a:extLst>
              <a:ext uri="{FF2B5EF4-FFF2-40B4-BE49-F238E27FC236}">
                <a16:creationId xmlns:a16="http://schemas.microsoft.com/office/drawing/2014/main" id="{93A93840-4399-49A2-97CE-3B41B010E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3275396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Laptop">
    <p:spTree>
      <p:nvGrpSpPr>
        <p:cNvPr id="1" name=""/>
        <p:cNvGrpSpPr/>
        <p:nvPr/>
      </p:nvGrpSpPr>
      <p:grpSpPr>
        <a:xfrm>
          <a:off x="0" y="0"/>
          <a:ext cx="0" cy="0"/>
          <a:chOff x="0" y="0"/>
          <a:chExt cx="0" cy="0"/>
        </a:xfrm>
      </p:grpSpPr>
      <p:pic>
        <p:nvPicPr>
          <p:cNvPr id="9" name="Picture 8" descr="A screen shot of a computer&#10;&#10;Description automatically generated">
            <a:extLst>
              <a:ext uri="{FF2B5EF4-FFF2-40B4-BE49-F238E27FC236}">
                <a16:creationId xmlns:a16="http://schemas.microsoft.com/office/drawing/2014/main" id="{6ED89F43-D0AC-45A6-B703-9A605A2FDC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9747"/>
          <a:stretch/>
        </p:blipFill>
        <p:spPr>
          <a:xfrm>
            <a:off x="3093848" y="942104"/>
            <a:ext cx="6050153" cy="3933102"/>
          </a:xfrm>
          <a:prstGeom prst="rect">
            <a:avLst/>
          </a:prstGeom>
        </p:spPr>
      </p:pic>
      <p:sp>
        <p:nvSpPr>
          <p:cNvPr id="2" name="Title 1"/>
          <p:cNvSpPr>
            <a:spLocks noGrp="1"/>
          </p:cNvSpPr>
          <p:nvPr>
            <p:ph type="title" hasCustomPrompt="1"/>
          </p:nvPr>
        </p:nvSpPr>
        <p:spPr>
          <a:xfrm>
            <a:off x="466343" y="510418"/>
            <a:ext cx="3275476" cy="977809"/>
          </a:xfrm>
        </p:spPr>
        <p:txBody>
          <a:bodyPr/>
          <a:lstStyle>
            <a:lvl1pPr>
              <a:defRPr/>
            </a:lvl1pPr>
          </a:lstStyle>
          <a:p>
            <a:r>
              <a:rPr lang="en-US"/>
              <a:t>Slide Title</a:t>
            </a:r>
            <a:br>
              <a:rPr lang="en-US"/>
            </a:br>
            <a:r>
              <a:rPr lang="en-US"/>
              <a:t>Goes Here</a:t>
            </a:r>
          </a:p>
        </p:txBody>
      </p:sp>
      <p:sp>
        <p:nvSpPr>
          <p:cNvPr id="3" name="Content Placeholder 2"/>
          <p:cNvSpPr>
            <a:spLocks noGrp="1"/>
          </p:cNvSpPr>
          <p:nvPr>
            <p:ph sz="half" idx="1"/>
          </p:nvPr>
        </p:nvSpPr>
        <p:spPr>
          <a:xfrm>
            <a:off x="466344" y="2137763"/>
            <a:ext cx="3275475" cy="2137923"/>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B8FFD-F4AF-4966-B8FE-CBFD555CF242}"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0" name="Straight Connector 9">
            <a:extLst>
              <a:ext uri="{FF2B5EF4-FFF2-40B4-BE49-F238E27FC236}">
                <a16:creationId xmlns:a16="http://schemas.microsoft.com/office/drawing/2014/main" id="{F8498CE1-E2E7-4C74-8419-FEE52CB9ABB3}"/>
              </a:ext>
            </a:extLst>
          </p:cNvPr>
          <p:cNvCxnSpPr>
            <a:cxnSpLocks/>
          </p:cNvCxnSpPr>
          <p:nvPr userDrawn="1"/>
        </p:nvCxnSpPr>
        <p:spPr>
          <a:xfrm>
            <a:off x="536685" y="2003171"/>
            <a:ext cx="15535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E353751E-27DF-48C4-B9CC-D7EBCF338251}"/>
              </a:ext>
            </a:extLst>
          </p:cNvPr>
          <p:cNvSpPr>
            <a:spLocks noGrp="1"/>
          </p:cNvSpPr>
          <p:nvPr>
            <p:ph type="pic" sz="quarter" idx="14"/>
          </p:nvPr>
        </p:nvSpPr>
        <p:spPr>
          <a:xfrm>
            <a:off x="4051182" y="1195298"/>
            <a:ext cx="4788891" cy="3016273"/>
          </a:xfr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172882" indent="-172882" algn="ctr">
              <a:buFont typeface="Roboto" panose="02000000000000000000" pitchFamily="2" charset="0"/>
              <a:buChar char="​"/>
              <a:defRPr lang="en-US" sz="1400" b="0" i="0" u="none" strike="noStrike" cap="none">
                <a:solidFill>
                  <a:schemeClr val="tx1">
                    <a:lumMod val="50000"/>
                    <a:lumOff val="50000"/>
                  </a:schemeClr>
                </a:solidFill>
                <a:latin typeface="+mn-lt"/>
                <a:cs typeface="+mn-cs"/>
                <a:sym typeface="Arial"/>
              </a:defRPr>
            </a:lvl1pPr>
          </a:lstStyle>
          <a:p>
            <a:pPr marR="0" lvl="0" algn="ctr">
              <a:lnSpc>
                <a:spcPct val="100000"/>
              </a:lnSpc>
              <a:spcBef>
                <a:spcPts val="0"/>
              </a:spcBef>
              <a:spcAft>
                <a:spcPts val="0"/>
              </a:spcAft>
              <a:buClr>
                <a:srgbClr val="000000"/>
              </a:buClr>
              <a:buFont typeface="Arial"/>
            </a:pPr>
            <a:r>
              <a:rPr lang="en-US"/>
              <a:t>Click icon to add picture</a:t>
            </a:r>
          </a:p>
        </p:txBody>
      </p:sp>
      <p:sp>
        <p:nvSpPr>
          <p:cNvPr id="13" name="Rectangle 12">
            <a:extLst>
              <a:ext uri="{FF2B5EF4-FFF2-40B4-BE49-F238E27FC236}">
                <a16:creationId xmlns:a16="http://schemas.microsoft.com/office/drawing/2014/main" id="{88F4DBAD-18B2-4551-AD02-7CAD0C118FD5}"/>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A984B684-A8B3-4FEB-ACAA-F7B5E67C1571}"/>
              </a:ext>
            </a:extLst>
          </p:cNvPr>
          <p:cNvSpPr>
            <a:spLocks noGrp="1"/>
          </p:cNvSpPr>
          <p:nvPr>
            <p:ph type="body" sz="quarter" idx="15" hasCustomPrompt="1"/>
          </p:nvPr>
        </p:nvSpPr>
        <p:spPr>
          <a:xfrm>
            <a:off x="466345" y="1527833"/>
            <a:ext cx="3275475" cy="341316"/>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pic>
        <p:nvPicPr>
          <p:cNvPr id="12" name="Graphic 11">
            <a:extLst>
              <a:ext uri="{FF2B5EF4-FFF2-40B4-BE49-F238E27FC236}">
                <a16:creationId xmlns:a16="http://schemas.microsoft.com/office/drawing/2014/main" id="{9349F141-66B4-4715-9B34-2781812025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13180512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Tall Table-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510418"/>
            <a:ext cx="3654473" cy="977809"/>
          </a:xfrm>
        </p:spPr>
        <p:txBody>
          <a:bodyPr/>
          <a:lstStyle>
            <a:lvl1pPr>
              <a:defRPr/>
            </a:lvl1pPr>
          </a:lstStyle>
          <a:p>
            <a:r>
              <a:rPr lang="en-US"/>
              <a:t>Slide Title</a:t>
            </a:r>
            <a:br>
              <a:rPr lang="en-US"/>
            </a:br>
            <a:r>
              <a:rPr lang="en-US"/>
              <a:t>Goes Here</a:t>
            </a:r>
          </a:p>
        </p:txBody>
      </p:sp>
      <p:sp>
        <p:nvSpPr>
          <p:cNvPr id="3" name="Content Placeholder 2"/>
          <p:cNvSpPr>
            <a:spLocks noGrp="1"/>
          </p:cNvSpPr>
          <p:nvPr>
            <p:ph sz="half" idx="1"/>
          </p:nvPr>
        </p:nvSpPr>
        <p:spPr>
          <a:xfrm>
            <a:off x="466344" y="2137762"/>
            <a:ext cx="3654472" cy="2175963"/>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C91A1A-989D-4288-8248-F16E0537DBD7}"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0" name="Straight Connector 9">
            <a:extLst>
              <a:ext uri="{FF2B5EF4-FFF2-40B4-BE49-F238E27FC236}">
                <a16:creationId xmlns:a16="http://schemas.microsoft.com/office/drawing/2014/main" id="{F8498CE1-E2E7-4C74-8419-FEE52CB9ABB3}"/>
              </a:ext>
            </a:extLst>
          </p:cNvPr>
          <p:cNvCxnSpPr>
            <a:cxnSpLocks/>
          </p:cNvCxnSpPr>
          <p:nvPr userDrawn="1"/>
        </p:nvCxnSpPr>
        <p:spPr>
          <a:xfrm>
            <a:off x="536685" y="2003171"/>
            <a:ext cx="15535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82946DF9-CCC8-4B0D-AA22-13A4F757040D}"/>
              </a:ext>
            </a:extLst>
          </p:cNvPr>
          <p:cNvSpPr>
            <a:spLocks noGrp="1"/>
          </p:cNvSpPr>
          <p:nvPr>
            <p:ph sz="half" idx="14"/>
          </p:nvPr>
        </p:nvSpPr>
        <p:spPr>
          <a:xfrm>
            <a:off x="4392592" y="510419"/>
            <a:ext cx="4153405" cy="3841376"/>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3F6B09D1-E91E-4D77-B4DF-34E86A783012}"/>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B4E7E67-EE92-4F97-8EF7-26B133B76DE4}"/>
              </a:ext>
            </a:extLst>
          </p:cNvPr>
          <p:cNvSpPr>
            <a:spLocks noGrp="1"/>
          </p:cNvSpPr>
          <p:nvPr>
            <p:ph type="body" sz="quarter" idx="15" hasCustomPrompt="1"/>
          </p:nvPr>
        </p:nvSpPr>
        <p:spPr>
          <a:xfrm>
            <a:off x="466344" y="1527833"/>
            <a:ext cx="3654472" cy="341316"/>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pic>
        <p:nvPicPr>
          <p:cNvPr id="12" name="Graphic 11">
            <a:extLst>
              <a:ext uri="{FF2B5EF4-FFF2-40B4-BE49-F238E27FC236}">
                <a16:creationId xmlns:a16="http://schemas.microsoft.com/office/drawing/2014/main" id="{E6D2CB8A-9886-429F-A54D-F60C98A7A46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39775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With Tall Table-Graph">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0CBFA1BC-4D17-4D46-9F7A-ED5AFCB441CA}"/>
              </a:ext>
            </a:extLst>
          </p:cNvPr>
          <p:cNvPicPr>
            <a:picLocks/>
          </p:cNvPicPr>
          <p:nvPr userDrawn="1"/>
        </p:nvPicPr>
        <p:blipFill rotWithShape="1">
          <a:blip r:embed="rId2"/>
          <a:srcRect t="15526"/>
          <a:stretch/>
        </p:blipFill>
        <p:spPr>
          <a:xfrm>
            <a:off x="0" y="0"/>
            <a:ext cx="9144000" cy="5143500"/>
          </a:xfrm>
          <a:prstGeom prst="rect">
            <a:avLst/>
          </a:prstGeom>
        </p:spPr>
      </p:pic>
      <p:sp>
        <p:nvSpPr>
          <p:cNvPr id="2" name="Title 1"/>
          <p:cNvSpPr>
            <a:spLocks noGrp="1"/>
          </p:cNvSpPr>
          <p:nvPr>
            <p:ph type="title" hasCustomPrompt="1"/>
          </p:nvPr>
        </p:nvSpPr>
        <p:spPr>
          <a:xfrm>
            <a:off x="466344" y="510418"/>
            <a:ext cx="3654473" cy="977809"/>
          </a:xfrm>
        </p:spPr>
        <p:txBody>
          <a:bodyPr/>
          <a:lstStyle>
            <a:lvl1pPr>
              <a:defRPr>
                <a:solidFill>
                  <a:schemeClr val="bg1"/>
                </a:solidFill>
              </a:defRPr>
            </a:lvl1pPr>
          </a:lstStyle>
          <a:p>
            <a:r>
              <a:rPr lang="en-US"/>
              <a:t>Slide Title</a:t>
            </a:r>
            <a:br>
              <a:rPr lang="en-US"/>
            </a:br>
            <a:r>
              <a:rPr lang="en-US"/>
              <a:t>Goes Here</a:t>
            </a:r>
          </a:p>
        </p:txBody>
      </p:sp>
      <p:sp>
        <p:nvSpPr>
          <p:cNvPr id="3" name="Content Placeholder 2"/>
          <p:cNvSpPr>
            <a:spLocks noGrp="1"/>
          </p:cNvSpPr>
          <p:nvPr>
            <p:ph sz="half" idx="1"/>
          </p:nvPr>
        </p:nvSpPr>
        <p:spPr>
          <a:xfrm>
            <a:off x="466344" y="2126343"/>
            <a:ext cx="3654472" cy="2175963"/>
          </a:xfrm>
        </p:spPr>
        <p:txBody>
          <a:bodyPr ancho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164DF3-456A-47AE-8D39-4198F8C02FF5}"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0" name="Straight Connector 9">
            <a:extLst>
              <a:ext uri="{FF2B5EF4-FFF2-40B4-BE49-F238E27FC236}">
                <a16:creationId xmlns:a16="http://schemas.microsoft.com/office/drawing/2014/main" id="{F8498CE1-E2E7-4C74-8419-FEE52CB9ABB3}"/>
              </a:ext>
            </a:extLst>
          </p:cNvPr>
          <p:cNvCxnSpPr>
            <a:cxnSpLocks/>
          </p:cNvCxnSpPr>
          <p:nvPr userDrawn="1"/>
        </p:nvCxnSpPr>
        <p:spPr>
          <a:xfrm>
            <a:off x="536685" y="1991752"/>
            <a:ext cx="15535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82946DF9-CCC8-4B0D-AA22-13A4F757040D}"/>
              </a:ext>
            </a:extLst>
          </p:cNvPr>
          <p:cNvSpPr>
            <a:spLocks noGrp="1"/>
          </p:cNvSpPr>
          <p:nvPr>
            <p:ph sz="half" idx="14"/>
          </p:nvPr>
        </p:nvSpPr>
        <p:spPr>
          <a:xfrm>
            <a:off x="4392592" y="510419"/>
            <a:ext cx="4153405" cy="3841376"/>
          </a:xfrm>
        </p:spPr>
        <p:txBody>
          <a:bodyPr ancho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Graphic 13">
            <a:extLst>
              <a:ext uri="{FF2B5EF4-FFF2-40B4-BE49-F238E27FC236}">
                <a16:creationId xmlns:a16="http://schemas.microsoft.com/office/drawing/2014/main" id="{66C8B5B5-5E35-47D9-AADC-617D11AD51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8420" y="4740625"/>
            <a:ext cx="722142" cy="161683"/>
          </a:xfrm>
          <a:prstGeom prst="rect">
            <a:avLst/>
          </a:prstGeom>
        </p:spPr>
      </p:pic>
      <p:sp>
        <p:nvSpPr>
          <p:cNvPr id="8" name="Text Placeholder 7">
            <a:extLst>
              <a:ext uri="{FF2B5EF4-FFF2-40B4-BE49-F238E27FC236}">
                <a16:creationId xmlns:a16="http://schemas.microsoft.com/office/drawing/2014/main" id="{465724D5-A4B8-4029-A9AC-4104AC55380B}"/>
              </a:ext>
            </a:extLst>
          </p:cNvPr>
          <p:cNvSpPr>
            <a:spLocks noGrp="1"/>
          </p:cNvSpPr>
          <p:nvPr>
            <p:ph type="body" sz="quarter" idx="15" hasCustomPrompt="1"/>
          </p:nvPr>
        </p:nvSpPr>
        <p:spPr>
          <a:xfrm>
            <a:off x="466345" y="1516414"/>
            <a:ext cx="3654472" cy="341316"/>
          </a:xfrm>
        </p:spPr>
        <p:txBody>
          <a:bodyPr/>
          <a:lstStyle>
            <a:lvl1pPr marL="0" marR="0" indent="0">
              <a:spcBef>
                <a:spcPts val="0"/>
              </a:spcBef>
              <a:spcAft>
                <a:spcPts val="0"/>
              </a:spcAft>
              <a:buClr>
                <a:srgbClr val="000000"/>
              </a:buClr>
              <a:buFont typeface="Arial"/>
              <a:buChar char="​"/>
              <a:defRPr sz="1600">
                <a:solidFill>
                  <a:schemeClr val="bg1"/>
                </a:solidFill>
              </a:defRPr>
            </a:lvl1pPr>
          </a:lstStyle>
          <a:p>
            <a:pPr marR="0" lvl="0">
              <a:spcBef>
                <a:spcPts val="0"/>
              </a:spcBef>
              <a:spcAft>
                <a:spcPts val="0"/>
              </a:spcAft>
              <a:buClr>
                <a:srgbClr val="000000"/>
              </a:buClr>
              <a:buFont typeface="Arial"/>
            </a:pPr>
            <a:r>
              <a:rPr lang="en-US"/>
              <a:t>Subtitle Goes Here</a:t>
            </a:r>
          </a:p>
        </p:txBody>
      </p:sp>
    </p:spTree>
    <p:extLst>
      <p:ext uri="{BB962C8B-B14F-4D97-AF65-F5344CB8AC3E}">
        <p14:creationId xmlns:p14="http://schemas.microsoft.com/office/powerpoint/2010/main" val="458187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21BDC96-8F12-4D96-B8EA-C88A62EEA92A}"/>
              </a:ext>
            </a:extLst>
          </p:cNvPr>
          <p:cNvSpPr/>
          <p:nvPr userDrawn="1"/>
        </p:nvSpPr>
        <p:spPr>
          <a:xfrm>
            <a:off x="0" y="2022720"/>
            <a:ext cx="9144000" cy="192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lvl1pPr>
          </a:lstStyle>
          <a:p>
            <a:r>
              <a:rPr lang="en-US"/>
              <a:t>Slide Title Goes Here</a:t>
            </a:r>
          </a:p>
        </p:txBody>
      </p:sp>
      <p:sp>
        <p:nvSpPr>
          <p:cNvPr id="5" name="Date Placeholder 4"/>
          <p:cNvSpPr>
            <a:spLocks noGrp="1"/>
          </p:cNvSpPr>
          <p:nvPr>
            <p:ph type="dt" sz="half" idx="10"/>
          </p:nvPr>
        </p:nvSpPr>
        <p:spPr/>
        <p:txBody>
          <a:bodyPr/>
          <a:lstStyle/>
          <a:p>
            <a:fld id="{D3BDBD12-D645-44F1-989E-806E04227530}"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sp>
        <p:nvSpPr>
          <p:cNvPr id="4" name="Text Placeholder 3">
            <a:extLst>
              <a:ext uri="{FF2B5EF4-FFF2-40B4-BE49-F238E27FC236}">
                <a16:creationId xmlns:a16="http://schemas.microsoft.com/office/drawing/2014/main" id="{4D3A7458-8035-4F6B-B080-7D723A8C174F}"/>
              </a:ext>
            </a:extLst>
          </p:cNvPr>
          <p:cNvSpPr>
            <a:spLocks noGrp="1"/>
          </p:cNvSpPr>
          <p:nvPr>
            <p:ph type="body" sz="quarter" idx="19" hasCustomPrompt="1"/>
          </p:nvPr>
        </p:nvSpPr>
        <p:spPr>
          <a:xfrm>
            <a:off x="466345" y="982920"/>
            <a:ext cx="8386761" cy="341316"/>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sp>
        <p:nvSpPr>
          <p:cNvPr id="8" name="Text Placeholder 7">
            <a:extLst>
              <a:ext uri="{FF2B5EF4-FFF2-40B4-BE49-F238E27FC236}">
                <a16:creationId xmlns:a16="http://schemas.microsoft.com/office/drawing/2014/main" id="{60A84B39-2EDB-4F54-A34B-0800D847CAE3}"/>
              </a:ext>
            </a:extLst>
          </p:cNvPr>
          <p:cNvSpPr>
            <a:spLocks noGrp="1"/>
          </p:cNvSpPr>
          <p:nvPr>
            <p:ph type="body" sz="quarter" idx="20" hasCustomPrompt="1"/>
          </p:nvPr>
        </p:nvSpPr>
        <p:spPr>
          <a:xfrm>
            <a:off x="533306" y="1673111"/>
            <a:ext cx="2347181" cy="2509787"/>
          </a:xfrm>
          <a:ln w="28575">
            <a:solidFill>
              <a:schemeClr val="accent6"/>
            </a:solidFill>
          </a:ln>
        </p:spPr>
        <p:txBody>
          <a:bodyPr anchor="ctr"/>
          <a:lstStyle>
            <a:lvl1pPr marL="0" indent="0" algn="ctr">
              <a:buFont typeface="Arial" panose="020B0604020202020204" pitchFamily="34" charset="0"/>
              <a:buNone/>
              <a:defRPr sz="1400"/>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a:t>
            </a:r>
          </a:p>
        </p:txBody>
      </p:sp>
      <p:sp>
        <p:nvSpPr>
          <p:cNvPr id="11" name="Text Placeholder 10">
            <a:extLst>
              <a:ext uri="{FF2B5EF4-FFF2-40B4-BE49-F238E27FC236}">
                <a16:creationId xmlns:a16="http://schemas.microsoft.com/office/drawing/2014/main" id="{254ACF23-E130-4118-BD8B-A2A1FD0C2FEF}"/>
              </a:ext>
            </a:extLst>
          </p:cNvPr>
          <p:cNvSpPr>
            <a:spLocks noGrp="1"/>
          </p:cNvSpPr>
          <p:nvPr>
            <p:ph type="body" sz="quarter" idx="21" hasCustomPrompt="1"/>
          </p:nvPr>
        </p:nvSpPr>
        <p:spPr>
          <a:xfrm>
            <a:off x="3398409" y="1673111"/>
            <a:ext cx="2347181" cy="2509787"/>
          </a:xfrm>
          <a:ln w="28575">
            <a:solidFill>
              <a:schemeClr val="accent6"/>
            </a:solidFill>
          </a:ln>
        </p:spPr>
        <p:txBody>
          <a:bodyPr anchor="ctr"/>
          <a:lstStyle>
            <a:lvl1pPr marL="0" indent="0" algn="ctr">
              <a:buFont typeface="Arial" panose="020B0604020202020204" pitchFamily="34" charset="0"/>
              <a:buNone/>
              <a:defRPr sz="1400"/>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a:t>
            </a:r>
          </a:p>
        </p:txBody>
      </p:sp>
      <p:sp>
        <p:nvSpPr>
          <p:cNvPr id="15" name="Text Placeholder 14">
            <a:extLst>
              <a:ext uri="{FF2B5EF4-FFF2-40B4-BE49-F238E27FC236}">
                <a16:creationId xmlns:a16="http://schemas.microsoft.com/office/drawing/2014/main" id="{64F858B0-B002-403C-82AF-9EC133E8EB2F}"/>
              </a:ext>
            </a:extLst>
          </p:cNvPr>
          <p:cNvSpPr>
            <a:spLocks noGrp="1"/>
          </p:cNvSpPr>
          <p:nvPr>
            <p:ph type="body" sz="quarter" idx="22" hasCustomPrompt="1"/>
          </p:nvPr>
        </p:nvSpPr>
        <p:spPr>
          <a:xfrm>
            <a:off x="6263515" y="1673111"/>
            <a:ext cx="2347181" cy="2509787"/>
          </a:xfrm>
          <a:ln w="28575">
            <a:solidFill>
              <a:schemeClr val="accent6"/>
            </a:solidFill>
          </a:ln>
        </p:spPr>
        <p:txBody>
          <a:bodyPr anchor="ctr"/>
          <a:lstStyle>
            <a:lvl1pPr marL="0" indent="0" algn="ctr">
              <a:buFont typeface="Arial" panose="020B0604020202020204" pitchFamily="34" charset="0"/>
              <a:buNone/>
              <a:defRPr sz="1400"/>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a:t>
            </a:r>
          </a:p>
        </p:txBody>
      </p:sp>
      <p:pic>
        <p:nvPicPr>
          <p:cNvPr id="12" name="Graphic 11">
            <a:extLst>
              <a:ext uri="{FF2B5EF4-FFF2-40B4-BE49-F238E27FC236}">
                <a16:creationId xmlns:a16="http://schemas.microsoft.com/office/drawing/2014/main" id="{47849AF1-50D8-4797-AD47-F6351CD19A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
        <p:nvSpPr>
          <p:cNvPr id="13" name="Rectangle 12">
            <a:extLst>
              <a:ext uri="{FF2B5EF4-FFF2-40B4-BE49-F238E27FC236}">
                <a16:creationId xmlns:a16="http://schemas.microsoft.com/office/drawing/2014/main" id="{25B7E629-002F-4429-9111-78D08D857E1C}"/>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4387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ntent Dark">
    <p:spTree>
      <p:nvGrpSpPr>
        <p:cNvPr id="1" name=""/>
        <p:cNvGrpSpPr/>
        <p:nvPr/>
      </p:nvGrpSpPr>
      <p:grpSpPr>
        <a:xfrm>
          <a:off x="0" y="0"/>
          <a:ext cx="0" cy="0"/>
          <a:chOff x="0" y="0"/>
          <a:chExt cx="0" cy="0"/>
        </a:xfrm>
      </p:grpSpPr>
      <p:pic>
        <p:nvPicPr>
          <p:cNvPr id="11" name="Picture 10" descr="A close up of a tree&#10;&#10;Description automatically generated">
            <a:extLst>
              <a:ext uri="{FF2B5EF4-FFF2-40B4-BE49-F238E27FC236}">
                <a16:creationId xmlns:a16="http://schemas.microsoft.com/office/drawing/2014/main" id="{34B5C706-9AB3-49D8-8023-717877762CC9}"/>
              </a:ext>
            </a:extLst>
          </p:cNvPr>
          <p:cNvPicPr>
            <a:picLocks noChangeAspect="1"/>
          </p:cNvPicPr>
          <p:nvPr userDrawn="1"/>
        </p:nvPicPr>
        <p:blipFill rotWithShape="1">
          <a:blip r:embed="rId2" r:link="rId3"/>
          <a:srcRect t="41179" b="11053"/>
          <a:stretch>
            <a:fillRect/>
          </a:stretch>
        </p:blipFill>
        <p:spPr>
          <a:xfrm>
            <a:off x="0" y="1113330"/>
            <a:ext cx="9144000" cy="3272883"/>
          </a:xfrm>
          <a:prstGeom prst="rect">
            <a:avLst/>
          </a:prstGeom>
        </p:spPr>
      </p:pic>
      <p:sp>
        <p:nvSpPr>
          <p:cNvPr id="5" name="Date Placeholder 4"/>
          <p:cNvSpPr>
            <a:spLocks noGrp="1"/>
          </p:cNvSpPr>
          <p:nvPr>
            <p:ph type="dt" sz="half" idx="10"/>
          </p:nvPr>
        </p:nvSpPr>
        <p:spPr/>
        <p:txBody>
          <a:bodyPr/>
          <a:lstStyle/>
          <a:p>
            <a:fld id="{C00F8718-0827-4FA7-9420-14A0992E86BE}"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2" name="Straight Connector 11">
            <a:extLst>
              <a:ext uri="{FF2B5EF4-FFF2-40B4-BE49-F238E27FC236}">
                <a16:creationId xmlns:a16="http://schemas.microsoft.com/office/drawing/2014/main" id="{79DE9F36-6C29-4D53-A7B3-5AC9B319CBF0}"/>
              </a:ext>
            </a:extLst>
          </p:cNvPr>
          <p:cNvCxnSpPr/>
          <p:nvPr userDrawn="1"/>
        </p:nvCxnSpPr>
        <p:spPr>
          <a:xfrm>
            <a:off x="981309" y="1996508"/>
            <a:ext cx="13604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3089D5-8E8C-4A1A-9143-322E234D80DE}"/>
              </a:ext>
            </a:extLst>
          </p:cNvPr>
          <p:cNvCxnSpPr/>
          <p:nvPr userDrawn="1"/>
        </p:nvCxnSpPr>
        <p:spPr>
          <a:xfrm>
            <a:off x="3795133" y="2005419"/>
            <a:ext cx="13604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8C0E17-855F-49CF-9449-B169F30E0EC0}"/>
              </a:ext>
            </a:extLst>
          </p:cNvPr>
          <p:cNvCxnSpPr/>
          <p:nvPr userDrawn="1"/>
        </p:nvCxnSpPr>
        <p:spPr>
          <a:xfrm>
            <a:off x="6608957" y="2005419"/>
            <a:ext cx="1360449"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10" name="Text Placeholder 9">
            <a:extLst>
              <a:ext uri="{FF2B5EF4-FFF2-40B4-BE49-F238E27FC236}">
                <a16:creationId xmlns:a16="http://schemas.microsoft.com/office/drawing/2014/main" id="{A8AEFBF6-2786-4E0D-9E2E-84D63141E712}"/>
              </a:ext>
            </a:extLst>
          </p:cNvPr>
          <p:cNvSpPr>
            <a:spLocks noGrp="1"/>
          </p:cNvSpPr>
          <p:nvPr>
            <p:ph type="body" sz="quarter" idx="19" hasCustomPrompt="1"/>
          </p:nvPr>
        </p:nvSpPr>
        <p:spPr>
          <a:xfrm>
            <a:off x="466345" y="676030"/>
            <a:ext cx="8386761" cy="341316"/>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sp>
        <p:nvSpPr>
          <p:cNvPr id="4" name="Text Placeholder 3">
            <a:extLst>
              <a:ext uri="{FF2B5EF4-FFF2-40B4-BE49-F238E27FC236}">
                <a16:creationId xmlns:a16="http://schemas.microsoft.com/office/drawing/2014/main" id="{E778358E-C5A7-4BE6-94B5-03EFBD28F968}"/>
              </a:ext>
            </a:extLst>
          </p:cNvPr>
          <p:cNvSpPr>
            <a:spLocks noGrp="1"/>
          </p:cNvSpPr>
          <p:nvPr>
            <p:ph type="body" sz="quarter" idx="20" hasCustomPrompt="1"/>
          </p:nvPr>
        </p:nvSpPr>
        <p:spPr>
          <a:xfrm>
            <a:off x="638870" y="2136696"/>
            <a:ext cx="2183912" cy="1966807"/>
          </a:xfrm>
        </p:spPr>
        <p:txBody>
          <a:bodyPr/>
          <a:lstStyle>
            <a:lvl1pPr marL="0" indent="0" algn="ctr">
              <a:buFont typeface="Arial" panose="020B0604020202020204" pitchFamily="34" charset="0"/>
              <a:buNone/>
              <a:defRPr sz="1200">
                <a:solidFill>
                  <a:schemeClr val="bg1"/>
                </a:solidFill>
              </a:defRPr>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r>
              <a:rPr lang="en-US" err="1"/>
              <a:t>riandignat</a:t>
            </a:r>
            <a:r>
              <a:rPr lang="en-US"/>
              <a:t> et del</a:t>
            </a:r>
          </a:p>
        </p:txBody>
      </p:sp>
      <p:sp>
        <p:nvSpPr>
          <p:cNvPr id="9" name="Text Placeholder 8">
            <a:extLst>
              <a:ext uri="{FF2B5EF4-FFF2-40B4-BE49-F238E27FC236}">
                <a16:creationId xmlns:a16="http://schemas.microsoft.com/office/drawing/2014/main" id="{62A56BB6-847C-49F7-998B-DEB6692331D0}"/>
              </a:ext>
            </a:extLst>
          </p:cNvPr>
          <p:cNvSpPr>
            <a:spLocks noGrp="1"/>
          </p:cNvSpPr>
          <p:nvPr>
            <p:ph type="body" sz="quarter" idx="21" hasCustomPrompt="1"/>
          </p:nvPr>
        </p:nvSpPr>
        <p:spPr>
          <a:xfrm>
            <a:off x="3383400" y="2136696"/>
            <a:ext cx="2183912" cy="1966807"/>
          </a:xfrm>
        </p:spPr>
        <p:txBody>
          <a:bodyPr/>
          <a:lstStyle>
            <a:lvl1pPr marL="0" indent="0" algn="ctr">
              <a:buFont typeface="Arial" panose="020B0604020202020204" pitchFamily="34" charset="0"/>
              <a:buNone/>
              <a:defRPr sz="1200">
                <a:solidFill>
                  <a:schemeClr val="bg1"/>
                </a:solidFill>
              </a:defRPr>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r>
              <a:rPr lang="en-US" err="1"/>
              <a:t>riandignat</a:t>
            </a:r>
            <a:r>
              <a:rPr lang="en-US"/>
              <a:t> et del</a:t>
            </a:r>
          </a:p>
        </p:txBody>
      </p:sp>
      <p:sp>
        <p:nvSpPr>
          <p:cNvPr id="16" name="Text Placeholder 15">
            <a:extLst>
              <a:ext uri="{FF2B5EF4-FFF2-40B4-BE49-F238E27FC236}">
                <a16:creationId xmlns:a16="http://schemas.microsoft.com/office/drawing/2014/main" id="{45844031-4B95-4CDA-A38D-094856E4B296}"/>
              </a:ext>
            </a:extLst>
          </p:cNvPr>
          <p:cNvSpPr>
            <a:spLocks noGrp="1"/>
          </p:cNvSpPr>
          <p:nvPr>
            <p:ph type="body" sz="quarter" idx="22" hasCustomPrompt="1"/>
          </p:nvPr>
        </p:nvSpPr>
        <p:spPr>
          <a:xfrm>
            <a:off x="6197224" y="2136696"/>
            <a:ext cx="2183912" cy="1966807"/>
          </a:xfrm>
        </p:spPr>
        <p:txBody>
          <a:bodyPr/>
          <a:lstStyle>
            <a:lvl1pPr marL="0" indent="0" algn="ctr">
              <a:buFont typeface="Arial" panose="020B0604020202020204" pitchFamily="34" charset="0"/>
              <a:buNone/>
              <a:defRPr sz="1200">
                <a:solidFill>
                  <a:schemeClr val="bg1"/>
                </a:solidFill>
              </a:defRPr>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  </a:t>
            </a:r>
            <a:r>
              <a:rPr lang="en-US" err="1"/>
              <a:t>aut</a:t>
            </a:r>
            <a:r>
              <a:rPr lang="en-US"/>
              <a:t> ma </a:t>
            </a:r>
            <a:r>
              <a:rPr lang="en-US" err="1"/>
              <a:t>autem</a:t>
            </a:r>
            <a:r>
              <a:rPr lang="en-US"/>
              <a:t> que </a:t>
            </a:r>
            <a:r>
              <a:rPr lang="en-US" err="1"/>
              <a:t>venis</a:t>
            </a:r>
            <a:r>
              <a:rPr lang="en-US"/>
              <a:t> </a:t>
            </a:r>
            <a:r>
              <a:rPr lang="en-US" err="1"/>
              <a:t>iusa</a:t>
            </a:r>
            <a:r>
              <a:rPr lang="en-US"/>
              <a:t> nit mi,  </a:t>
            </a:r>
            <a:r>
              <a:rPr lang="en-US" err="1"/>
              <a:t>soluptios</a:t>
            </a:r>
            <a:r>
              <a:rPr lang="en-US"/>
              <a:t> </a:t>
            </a:r>
            <a:r>
              <a:rPr lang="en-US" err="1"/>
              <a:t>moluptu</a:t>
            </a:r>
            <a:r>
              <a:rPr lang="en-US"/>
              <a:t> </a:t>
            </a:r>
            <a:r>
              <a:rPr lang="en-US" err="1"/>
              <a:t>riandignat</a:t>
            </a:r>
            <a:r>
              <a:rPr lang="en-US"/>
              <a:t> et del</a:t>
            </a:r>
          </a:p>
        </p:txBody>
      </p:sp>
      <p:pic>
        <p:nvPicPr>
          <p:cNvPr id="14" name="Graphic 13">
            <a:extLst>
              <a:ext uri="{FF2B5EF4-FFF2-40B4-BE49-F238E27FC236}">
                <a16:creationId xmlns:a16="http://schemas.microsoft.com/office/drawing/2014/main" id="{73C69E31-5662-4F32-992C-49E01B1C1C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20" y="4740625"/>
            <a:ext cx="722142" cy="161683"/>
          </a:xfrm>
          <a:prstGeom prst="rect">
            <a:avLst/>
          </a:prstGeom>
        </p:spPr>
      </p:pic>
      <p:sp>
        <p:nvSpPr>
          <p:cNvPr id="18" name="Rectangle 17">
            <a:extLst>
              <a:ext uri="{FF2B5EF4-FFF2-40B4-BE49-F238E27FC236}">
                <a16:creationId xmlns:a16="http://schemas.microsoft.com/office/drawing/2014/main" id="{911B1B8D-1A0D-4074-9AF7-99B83D634A10}"/>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924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pic>
        <p:nvPicPr>
          <p:cNvPr id="21" name="Picture 20" descr="A picture containing fence, outdoor, sky, tree&#10;&#10;Description automatically generated">
            <a:extLst>
              <a:ext uri="{FF2B5EF4-FFF2-40B4-BE49-F238E27FC236}">
                <a16:creationId xmlns:a16="http://schemas.microsoft.com/office/drawing/2014/main" id="{07352DFE-817D-4EF0-8E09-1800BE19ECBD}"/>
              </a:ext>
            </a:extLst>
          </p:cNvPr>
          <p:cNvPicPr>
            <a:picLocks/>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Lst>
          </a:blip>
          <a:srcRect l="10479" t="3180" r="10479"/>
          <a:stretch/>
        </p:blipFill>
        <p:spPr>
          <a:xfrm>
            <a:off x="5779978" y="0"/>
            <a:ext cx="3364023" cy="5143500"/>
          </a:xfrm>
          <a:prstGeom prst="rect">
            <a:avLst/>
          </a:prstGeom>
        </p:spPr>
      </p:pic>
      <p:sp>
        <p:nvSpPr>
          <p:cNvPr id="22" name="Rectangle 21">
            <a:extLst>
              <a:ext uri="{FF2B5EF4-FFF2-40B4-BE49-F238E27FC236}">
                <a16:creationId xmlns:a16="http://schemas.microsoft.com/office/drawing/2014/main" id="{B9867EB7-1D40-46C3-8DAA-1548EA5869E4}"/>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66346" y="232809"/>
            <a:ext cx="5027675" cy="839453"/>
          </a:xfrm>
        </p:spPr>
        <p:txBody>
          <a:bodyPr/>
          <a:lstStyle>
            <a:lvl1pPr>
              <a:defRPr/>
            </a:lvl1pPr>
          </a:lstStyle>
          <a:p>
            <a:r>
              <a:rPr lang="en-US"/>
              <a:t>Slide Title Goes Here</a:t>
            </a:r>
          </a:p>
        </p:txBody>
      </p:sp>
      <p:sp>
        <p:nvSpPr>
          <p:cNvPr id="5" name="Date Placeholder 4"/>
          <p:cNvSpPr>
            <a:spLocks noGrp="1"/>
          </p:cNvSpPr>
          <p:nvPr>
            <p:ph type="dt" sz="half" idx="10"/>
          </p:nvPr>
        </p:nvSpPr>
        <p:spPr/>
        <p:txBody>
          <a:bodyPr/>
          <a:lstStyle/>
          <a:p>
            <a:fld id="{3437F029-E30D-4A5D-B126-BE63DB5C5979}" type="datetime1">
              <a:rPr lang="en-US" smtClean="0"/>
              <a:t>11/1/2022</a:t>
            </a:fld>
            <a:endParaRPr lang="en-US"/>
          </a:p>
        </p:txBody>
      </p:sp>
      <p:sp>
        <p:nvSpPr>
          <p:cNvPr id="6" name="Footer Placeholder 5"/>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7" name="Slide Number Placeholder 6"/>
          <p:cNvSpPr>
            <a:spLocks noGrp="1"/>
          </p:cNvSpPr>
          <p:nvPr>
            <p:ph type="sldNum" sz="quarter" idx="12"/>
          </p:nvPr>
        </p:nvSpPr>
        <p:spPr/>
        <p:txBody>
          <a:bodyPr/>
          <a:lstStyle/>
          <a:p>
            <a:fld id="{69743A75-2B14-450D-BDAC-D60F70234844}" type="slidenum">
              <a:rPr lang="en-US" smtClean="0"/>
              <a:t>‹#›</a:t>
            </a:fld>
            <a:endParaRPr lang="en-US"/>
          </a:p>
        </p:txBody>
      </p:sp>
      <p:cxnSp>
        <p:nvCxnSpPr>
          <p:cNvPr id="11" name="Straight Connector 10">
            <a:extLst>
              <a:ext uri="{FF2B5EF4-FFF2-40B4-BE49-F238E27FC236}">
                <a16:creationId xmlns:a16="http://schemas.microsoft.com/office/drawing/2014/main" id="{EACA5492-D87B-462C-A52E-B5F0DBB6698A}"/>
              </a:ext>
            </a:extLst>
          </p:cNvPr>
          <p:cNvCxnSpPr>
            <a:cxnSpLocks/>
          </p:cNvCxnSpPr>
          <p:nvPr userDrawn="1"/>
        </p:nvCxnSpPr>
        <p:spPr>
          <a:xfrm>
            <a:off x="543842" y="3135812"/>
            <a:ext cx="57462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E055C6-6E5C-4D53-9F8A-20C91AF64311}"/>
              </a:ext>
            </a:extLst>
          </p:cNvPr>
          <p:cNvCxnSpPr>
            <a:cxnSpLocks/>
          </p:cNvCxnSpPr>
          <p:nvPr userDrawn="1"/>
        </p:nvCxnSpPr>
        <p:spPr>
          <a:xfrm>
            <a:off x="3269131" y="3135812"/>
            <a:ext cx="57462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073752D-7EF5-4A5A-BBAD-6E79FFBC7CFF}"/>
              </a:ext>
            </a:extLst>
          </p:cNvPr>
          <p:cNvCxnSpPr/>
          <p:nvPr userDrawn="1"/>
        </p:nvCxnSpPr>
        <p:spPr>
          <a:xfrm>
            <a:off x="543843" y="1591041"/>
            <a:ext cx="589021"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35469D-3759-4BA5-A7E2-5D558673032D}"/>
              </a:ext>
            </a:extLst>
          </p:cNvPr>
          <p:cNvCxnSpPr/>
          <p:nvPr userDrawn="1"/>
        </p:nvCxnSpPr>
        <p:spPr>
          <a:xfrm>
            <a:off x="3269132" y="1591041"/>
            <a:ext cx="589021"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6A3B39B-B48B-4D0E-81CD-075945122147}"/>
              </a:ext>
            </a:extLst>
          </p:cNvPr>
          <p:cNvSpPr>
            <a:spLocks noGrp="1"/>
          </p:cNvSpPr>
          <p:nvPr>
            <p:ph type="body" sz="quarter" idx="20" hasCustomPrompt="1"/>
          </p:nvPr>
        </p:nvSpPr>
        <p:spPr>
          <a:xfrm>
            <a:off x="466345" y="982920"/>
            <a:ext cx="5027675" cy="368990"/>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sp>
        <p:nvSpPr>
          <p:cNvPr id="26" name="Text Placeholder 25">
            <a:extLst>
              <a:ext uri="{FF2B5EF4-FFF2-40B4-BE49-F238E27FC236}">
                <a16:creationId xmlns:a16="http://schemas.microsoft.com/office/drawing/2014/main" id="{245AB209-448A-4192-B212-0AA0AD6BC2DF}"/>
              </a:ext>
            </a:extLst>
          </p:cNvPr>
          <p:cNvSpPr>
            <a:spLocks noGrp="1"/>
          </p:cNvSpPr>
          <p:nvPr>
            <p:ph type="body" sz="quarter" idx="25" hasCustomPrompt="1"/>
          </p:nvPr>
        </p:nvSpPr>
        <p:spPr>
          <a:xfrm>
            <a:off x="456590" y="1631947"/>
            <a:ext cx="2336345" cy="1095798"/>
          </a:xfrm>
        </p:spPr>
        <p:txBody>
          <a:bodyPr/>
          <a:lstStyle>
            <a:lvl1pPr marL="0" indent="0">
              <a:buFont typeface="Arial" panose="020B0604020202020204" pitchFamily="34" charset="0"/>
              <a:buNone/>
              <a:defRPr sz="1200"/>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a:t>
            </a:r>
          </a:p>
        </p:txBody>
      </p:sp>
      <p:sp>
        <p:nvSpPr>
          <p:cNvPr id="28" name="Text Placeholder 27">
            <a:extLst>
              <a:ext uri="{FF2B5EF4-FFF2-40B4-BE49-F238E27FC236}">
                <a16:creationId xmlns:a16="http://schemas.microsoft.com/office/drawing/2014/main" id="{80F6FECC-2745-4EBB-8F00-6600B561178C}"/>
              </a:ext>
            </a:extLst>
          </p:cNvPr>
          <p:cNvSpPr>
            <a:spLocks noGrp="1"/>
          </p:cNvSpPr>
          <p:nvPr>
            <p:ph type="body" sz="quarter" idx="26" hasCustomPrompt="1"/>
          </p:nvPr>
        </p:nvSpPr>
        <p:spPr>
          <a:xfrm>
            <a:off x="3157674" y="1631947"/>
            <a:ext cx="2336345" cy="1095798"/>
          </a:xfrm>
        </p:spPr>
        <p:txBody>
          <a:bodyPr/>
          <a:lstStyle>
            <a:lvl1pPr marL="0" indent="0">
              <a:buFont typeface="Arial" panose="020B0604020202020204" pitchFamily="34" charset="0"/>
              <a:buNone/>
              <a:defRPr sz="1200"/>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a:t>
            </a:r>
          </a:p>
        </p:txBody>
      </p:sp>
      <p:sp>
        <p:nvSpPr>
          <p:cNvPr id="30" name="Text Placeholder 29">
            <a:extLst>
              <a:ext uri="{FF2B5EF4-FFF2-40B4-BE49-F238E27FC236}">
                <a16:creationId xmlns:a16="http://schemas.microsoft.com/office/drawing/2014/main" id="{E02F26CC-84DB-40D2-9B1E-D1E19CFA5AEB}"/>
              </a:ext>
            </a:extLst>
          </p:cNvPr>
          <p:cNvSpPr>
            <a:spLocks noGrp="1"/>
          </p:cNvSpPr>
          <p:nvPr>
            <p:ph type="body" sz="quarter" idx="27" hasCustomPrompt="1"/>
          </p:nvPr>
        </p:nvSpPr>
        <p:spPr>
          <a:xfrm>
            <a:off x="456590" y="3180127"/>
            <a:ext cx="2336345" cy="1095798"/>
          </a:xfrm>
        </p:spPr>
        <p:txBody>
          <a:bodyPr/>
          <a:lstStyle>
            <a:lvl1pPr marL="0" indent="0">
              <a:buFont typeface="Arial" panose="020B0604020202020204" pitchFamily="34" charset="0"/>
              <a:buNone/>
              <a:defRPr sz="1200"/>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a:t>
            </a:r>
          </a:p>
        </p:txBody>
      </p:sp>
      <p:sp>
        <p:nvSpPr>
          <p:cNvPr id="32" name="Text Placeholder 31">
            <a:extLst>
              <a:ext uri="{FF2B5EF4-FFF2-40B4-BE49-F238E27FC236}">
                <a16:creationId xmlns:a16="http://schemas.microsoft.com/office/drawing/2014/main" id="{1C158879-2D63-4C76-84FA-8BADBABA6DB4}"/>
              </a:ext>
            </a:extLst>
          </p:cNvPr>
          <p:cNvSpPr>
            <a:spLocks noGrp="1"/>
          </p:cNvSpPr>
          <p:nvPr>
            <p:ph type="body" sz="quarter" idx="28" hasCustomPrompt="1"/>
          </p:nvPr>
        </p:nvSpPr>
        <p:spPr>
          <a:xfrm>
            <a:off x="3157674" y="3180127"/>
            <a:ext cx="2336345" cy="1095798"/>
          </a:xfrm>
        </p:spPr>
        <p:txBody>
          <a:bodyPr/>
          <a:lstStyle>
            <a:lvl1pPr marL="0" indent="0">
              <a:buFont typeface="Arial" panose="020B0604020202020204" pitchFamily="34" charset="0"/>
              <a:buNone/>
              <a:defRPr sz="1200"/>
            </a:lvl1pPr>
          </a:lstStyle>
          <a:p>
            <a:pPr lvl="0"/>
            <a:r>
              <a:rPr lang="en-US" err="1"/>
              <a:t>Apit</a:t>
            </a:r>
            <a:r>
              <a:rPr lang="en-US"/>
              <a:t> </a:t>
            </a:r>
            <a:r>
              <a:rPr lang="en-US" err="1"/>
              <a:t>idus</a:t>
            </a:r>
            <a:r>
              <a:rPr lang="en-US"/>
              <a:t> vent </a:t>
            </a:r>
            <a:r>
              <a:rPr lang="en-US" err="1"/>
              <a:t>laccusandi</a:t>
            </a:r>
            <a:r>
              <a:rPr lang="en-US"/>
              <a:t> </a:t>
            </a:r>
            <a:r>
              <a:rPr lang="en-US" err="1"/>
              <a:t>odi</a:t>
            </a:r>
            <a:r>
              <a:rPr lang="en-US"/>
              <a:t> </a:t>
            </a:r>
            <a:r>
              <a:rPr lang="en-US" err="1"/>
              <a:t>volupta</a:t>
            </a:r>
            <a:r>
              <a:rPr lang="en-US"/>
              <a:t>  </a:t>
            </a:r>
            <a:r>
              <a:rPr lang="en-US" err="1"/>
              <a:t>tem</a:t>
            </a:r>
            <a:r>
              <a:rPr lang="en-US"/>
              <a:t> </a:t>
            </a:r>
            <a:r>
              <a:rPr lang="en-US" err="1"/>
              <a:t>hitatem</a:t>
            </a:r>
            <a:r>
              <a:rPr lang="en-US"/>
              <a:t> qui </a:t>
            </a:r>
            <a:r>
              <a:rPr lang="en-US" err="1"/>
              <a:t>ut</a:t>
            </a:r>
            <a:r>
              <a:rPr lang="en-US"/>
              <a:t> </a:t>
            </a:r>
            <a:r>
              <a:rPr lang="en-US" err="1"/>
              <a:t>ommolup</a:t>
            </a:r>
            <a:r>
              <a:rPr lang="en-US"/>
              <a:t> </a:t>
            </a:r>
            <a:r>
              <a:rPr lang="en-US" err="1"/>
              <a:t>tatent</a:t>
            </a:r>
            <a:r>
              <a:rPr lang="en-US"/>
              <a:t> et </a:t>
            </a:r>
            <a:r>
              <a:rPr lang="en-US" err="1"/>
              <a:t>verspe</a:t>
            </a:r>
            <a:r>
              <a:rPr lang="en-US"/>
              <a:t> </a:t>
            </a:r>
            <a:r>
              <a:rPr lang="en-US" err="1"/>
              <a:t>diorem</a:t>
            </a:r>
            <a:r>
              <a:rPr lang="en-US"/>
              <a:t> </a:t>
            </a:r>
            <a:r>
              <a:rPr lang="en-US" err="1"/>
              <a:t>inulpa</a:t>
            </a:r>
            <a:r>
              <a:rPr lang="en-US"/>
              <a:t> </a:t>
            </a:r>
            <a:r>
              <a:rPr lang="en-US" err="1"/>
              <a:t>diat</a:t>
            </a:r>
            <a:r>
              <a:rPr lang="en-US"/>
              <a:t> </a:t>
            </a:r>
            <a:r>
              <a:rPr lang="en-US" err="1"/>
              <a:t>quamet</a:t>
            </a:r>
            <a:r>
              <a:rPr lang="en-US"/>
              <a:t>.</a:t>
            </a:r>
          </a:p>
        </p:txBody>
      </p:sp>
      <p:pic>
        <p:nvPicPr>
          <p:cNvPr id="18" name="Graphic 17">
            <a:extLst>
              <a:ext uri="{FF2B5EF4-FFF2-40B4-BE49-F238E27FC236}">
                <a16:creationId xmlns:a16="http://schemas.microsoft.com/office/drawing/2014/main" id="{531F5C97-D1B8-4689-8E1B-B7D17A2C9B6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20" y="4740625"/>
            <a:ext cx="722142" cy="161683"/>
          </a:xfrm>
          <a:prstGeom prst="rect">
            <a:avLst/>
          </a:prstGeom>
        </p:spPr>
      </p:pic>
    </p:spTree>
    <p:extLst>
      <p:ext uri="{BB962C8B-B14F-4D97-AF65-F5344CB8AC3E}">
        <p14:creationId xmlns:p14="http://schemas.microsoft.com/office/powerpoint/2010/main" val="14765030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3" name="Date Placeholder 2"/>
          <p:cNvSpPr>
            <a:spLocks noGrp="1"/>
          </p:cNvSpPr>
          <p:nvPr>
            <p:ph type="dt" sz="half" idx="10"/>
          </p:nvPr>
        </p:nvSpPr>
        <p:spPr/>
        <p:txBody>
          <a:bodyPr/>
          <a:lstStyle/>
          <a:p>
            <a:fld id="{61CB8ECF-E99F-45CD-9048-61DEA25B2C55}" type="datetime1">
              <a:rPr lang="en-US" smtClean="0"/>
              <a:t>11/1/2022</a:t>
            </a:fld>
            <a:endParaRPr lang="en-US"/>
          </a:p>
        </p:txBody>
      </p:sp>
      <p:sp>
        <p:nvSpPr>
          <p:cNvPr id="4" name="Footer Placeholder 3"/>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p:cNvSpPr>
            <a:spLocks noGrp="1"/>
          </p:cNvSpPr>
          <p:nvPr>
            <p:ph type="sldNum" sz="quarter" idx="12"/>
          </p:nvPr>
        </p:nvSpPr>
        <p:spPr/>
        <p:txBody>
          <a:bodyPr/>
          <a:lstStyle/>
          <a:p>
            <a:fld id="{69743A75-2B14-450D-BDAC-D60F70234844}" type="slidenum">
              <a:rPr lang="en-US" smtClean="0"/>
              <a:t>‹#›</a:t>
            </a:fld>
            <a:endParaRPr lang="en-US"/>
          </a:p>
        </p:txBody>
      </p:sp>
      <p:sp>
        <p:nvSpPr>
          <p:cNvPr id="9" name="Text Placeholder 8">
            <a:extLst>
              <a:ext uri="{FF2B5EF4-FFF2-40B4-BE49-F238E27FC236}">
                <a16:creationId xmlns:a16="http://schemas.microsoft.com/office/drawing/2014/main" id="{3E169B08-C32E-4978-8E9E-892DA5995581}"/>
              </a:ext>
            </a:extLst>
          </p:cNvPr>
          <p:cNvSpPr>
            <a:spLocks noGrp="1"/>
          </p:cNvSpPr>
          <p:nvPr>
            <p:ph type="body" sz="quarter" idx="13" hasCustomPrompt="1"/>
          </p:nvPr>
        </p:nvSpPr>
        <p:spPr>
          <a:xfrm>
            <a:off x="466345" y="676030"/>
            <a:ext cx="8386761" cy="338178"/>
          </a:xfrm>
        </p:spPr>
        <p:txBody>
          <a:bodyPr/>
          <a:lstStyle>
            <a:lvl1pPr marL="0" marR="0" indent="0">
              <a:spcBef>
                <a:spcPts val="0"/>
              </a:spcBef>
              <a:spcAft>
                <a:spcPts val="0"/>
              </a:spcAft>
              <a:buClr>
                <a:srgbClr val="000000"/>
              </a:buClr>
              <a:buFont typeface="Arial"/>
              <a:buChar char="​"/>
              <a:defRPr sz="1600"/>
            </a:lvl1pPr>
          </a:lstStyle>
          <a:p>
            <a:pPr marR="0" lvl="0">
              <a:spcBef>
                <a:spcPts val="0"/>
              </a:spcBef>
              <a:spcAft>
                <a:spcPts val="0"/>
              </a:spcAft>
              <a:buClr>
                <a:srgbClr val="000000"/>
              </a:buClr>
              <a:buFont typeface="Arial"/>
            </a:pPr>
            <a:r>
              <a:rPr lang="en-US"/>
              <a:t>Subtitle Goes Here</a:t>
            </a:r>
          </a:p>
        </p:txBody>
      </p:sp>
      <p:pic>
        <p:nvPicPr>
          <p:cNvPr id="7" name="Graphic 6">
            <a:extLst>
              <a:ext uri="{FF2B5EF4-FFF2-40B4-BE49-F238E27FC236}">
                <a16:creationId xmlns:a16="http://schemas.microsoft.com/office/drawing/2014/main" id="{4CF11D26-1543-45A0-A54A-FD4E9F5F4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
        <p:nvSpPr>
          <p:cNvPr id="8" name="Rectangle 7">
            <a:extLst>
              <a:ext uri="{FF2B5EF4-FFF2-40B4-BE49-F238E27FC236}">
                <a16:creationId xmlns:a16="http://schemas.microsoft.com/office/drawing/2014/main" id="{CEFEFB01-55D4-462B-BB41-DDA76D814D6B}"/>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580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5F93-D4C1-4709-AB99-D4A66BF27EAC}"/>
              </a:ext>
            </a:extLst>
          </p:cNvPr>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3" name="Footer Placeholder 2">
            <a:extLst>
              <a:ext uri="{FF2B5EF4-FFF2-40B4-BE49-F238E27FC236}">
                <a16:creationId xmlns:a16="http://schemas.microsoft.com/office/drawing/2014/main" id="{9A71F797-FB8E-45F7-99AE-D547F8F9A105}"/>
              </a:ext>
            </a:extLst>
          </p:cNvPr>
          <p:cNvSpPr>
            <a:spLocks noGrp="1"/>
          </p:cNvSpPr>
          <p:nvPr>
            <p:ph type="ftr" sz="quarter" idx="10"/>
          </p:nvPr>
        </p:nvSpPr>
        <p:spPr/>
        <p:txBody>
          <a:bodyPr/>
          <a:lstStyle/>
          <a:p>
            <a:pPr algn="r">
              <a:buClr>
                <a:srgbClr val="000000"/>
              </a:buClr>
              <a:buFont typeface="Arial"/>
              <a:buNone/>
            </a:pPr>
            <a:r>
              <a:rPr lang="en-US"/>
              <a:t>© 2021 Model N, Inc. Proprietary and Confidential     | </a:t>
            </a:r>
            <a:endParaRPr lang="en-US">
              <a:sym typeface="Arial"/>
            </a:endParaRPr>
          </a:p>
        </p:txBody>
      </p:sp>
      <p:sp>
        <p:nvSpPr>
          <p:cNvPr id="4" name="Slide Number Placeholder 3">
            <a:extLst>
              <a:ext uri="{FF2B5EF4-FFF2-40B4-BE49-F238E27FC236}">
                <a16:creationId xmlns:a16="http://schemas.microsoft.com/office/drawing/2014/main" id="{D92E3022-7DE5-44D6-8810-1ABBF406A374}"/>
              </a:ext>
            </a:extLst>
          </p:cNvPr>
          <p:cNvSpPr>
            <a:spLocks noGrp="1"/>
          </p:cNvSpPr>
          <p:nvPr>
            <p:ph type="sldNum" sz="quarter" idx="11"/>
          </p:nvPr>
        </p:nvSpPr>
        <p:spPr/>
        <p:txBody>
          <a:bodyPr/>
          <a:lstStyle/>
          <a:p>
            <a:fld id="{69743A75-2B14-450D-BDAC-D60F70234844}" type="slidenum">
              <a:rPr lang="en-US" smtClean="0"/>
              <a:pPr/>
              <a:t>‹#›</a:t>
            </a:fld>
            <a:endParaRPr lang="en-US"/>
          </a:p>
        </p:txBody>
      </p:sp>
      <p:sp>
        <p:nvSpPr>
          <p:cNvPr id="5" name="Date Placeholder 4">
            <a:extLst>
              <a:ext uri="{FF2B5EF4-FFF2-40B4-BE49-F238E27FC236}">
                <a16:creationId xmlns:a16="http://schemas.microsoft.com/office/drawing/2014/main" id="{F031F3DF-018A-430F-9152-23C520FCAA95}"/>
              </a:ext>
            </a:extLst>
          </p:cNvPr>
          <p:cNvSpPr>
            <a:spLocks noGrp="1"/>
          </p:cNvSpPr>
          <p:nvPr>
            <p:ph type="dt" sz="half" idx="12"/>
          </p:nvPr>
        </p:nvSpPr>
        <p:spPr/>
        <p:txBody>
          <a:bodyPr/>
          <a:lstStyle/>
          <a:p>
            <a:fld id="{4589331D-E678-4FE8-9CB0-E73EE299F8CB}" type="datetime1">
              <a:rPr lang="en-US" smtClean="0"/>
              <a:t>11/1/2022</a:t>
            </a:fld>
            <a:endParaRPr lang="en-US"/>
          </a:p>
        </p:txBody>
      </p:sp>
      <p:pic>
        <p:nvPicPr>
          <p:cNvPr id="6" name="Graphic 5">
            <a:extLst>
              <a:ext uri="{FF2B5EF4-FFF2-40B4-BE49-F238E27FC236}">
                <a16:creationId xmlns:a16="http://schemas.microsoft.com/office/drawing/2014/main" id="{E6D0CE29-AEE2-435C-B483-1722D8F78F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
        <p:nvSpPr>
          <p:cNvPr id="7" name="Rectangle 6">
            <a:extLst>
              <a:ext uri="{FF2B5EF4-FFF2-40B4-BE49-F238E27FC236}">
                <a16:creationId xmlns:a16="http://schemas.microsoft.com/office/drawing/2014/main" id="{5593E9C6-B8B6-443D-80EA-396CC9324BE8}"/>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939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Blue BG, Side Title, Footer, Photo at Left">
  <p:cSld name="1_Blue BG, Side Title, Footer, Photo at Left">
    <p:spTree>
      <p:nvGrpSpPr>
        <p:cNvPr id="1" name="Shape 78"/>
        <p:cNvGrpSpPr/>
        <p:nvPr/>
      </p:nvGrpSpPr>
      <p:grpSpPr>
        <a:xfrm>
          <a:off x="0" y="0"/>
          <a:ext cx="0" cy="0"/>
          <a:chOff x="0" y="0"/>
          <a:chExt cx="0" cy="0"/>
        </a:xfrm>
      </p:grpSpPr>
      <p:sp>
        <p:nvSpPr>
          <p:cNvPr id="79" name="Google Shape;79;p14"/>
          <p:cNvSpPr/>
          <p:nvPr/>
        </p:nvSpPr>
        <p:spPr>
          <a:xfrm>
            <a:off x="0" y="0"/>
            <a:ext cx="9144000" cy="5143500"/>
          </a:xfrm>
          <a:prstGeom prst="rect">
            <a:avLst/>
          </a:prstGeom>
          <a:solidFill>
            <a:srgbClr val="005D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 name="Google Shape;80;p14"/>
          <p:cNvSpPr txBox="1"/>
          <p:nvPr/>
        </p:nvSpPr>
        <p:spPr>
          <a:xfrm>
            <a:off x="5322330" y="4771162"/>
            <a:ext cx="3546662"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rgbClr val="B6DDE7"/>
                </a:solidFill>
                <a:latin typeface="Calibri"/>
                <a:ea typeface="Calibri"/>
                <a:cs typeface="Calibri"/>
                <a:sym typeface="Calibri"/>
              </a:rPr>
              <a:t>© 2021 Model N, Inc. Proprietary and Confidential     |    </a:t>
            </a:r>
            <a:fld id="{00000000-1234-1234-1234-123412341234}" type="slidenum">
              <a:rPr lang="en-IN" sz="800" b="0" i="0" u="none" strike="noStrike" cap="none">
                <a:solidFill>
                  <a:srgbClr val="B6DDE7"/>
                </a:solidFill>
                <a:latin typeface="Calibri"/>
                <a:ea typeface="Calibri"/>
                <a:cs typeface="Calibri"/>
                <a:sym typeface="Calibri"/>
              </a:rPr>
              <a:t>‹#›</a:t>
            </a:fld>
            <a:endParaRPr sz="800" b="0" i="0" u="none" strike="noStrike" cap="none">
              <a:solidFill>
                <a:srgbClr val="B6DDE7"/>
              </a:solidFill>
              <a:latin typeface="Calibri"/>
              <a:ea typeface="Calibri"/>
              <a:cs typeface="Calibri"/>
              <a:sym typeface="Calibri"/>
            </a:endParaRPr>
          </a:p>
        </p:txBody>
      </p:sp>
      <p:pic>
        <p:nvPicPr>
          <p:cNvPr id="81" name="Google Shape;81;p14"/>
          <p:cNvPicPr preferRelativeResize="0"/>
          <p:nvPr/>
        </p:nvPicPr>
        <p:blipFill rotWithShape="1">
          <a:blip r:embed="rId2">
            <a:alphaModFix/>
          </a:blip>
          <a:srcRect/>
          <a:stretch/>
        </p:blipFill>
        <p:spPr>
          <a:xfrm>
            <a:off x="320104" y="4730680"/>
            <a:ext cx="763538" cy="191839"/>
          </a:xfrm>
          <a:prstGeom prst="rect">
            <a:avLst/>
          </a:prstGeom>
          <a:noFill/>
          <a:ln>
            <a:noFill/>
          </a:ln>
        </p:spPr>
      </p:pic>
      <p:sp>
        <p:nvSpPr>
          <p:cNvPr id="82" name="Google Shape;82;p14"/>
          <p:cNvSpPr txBox="1">
            <a:spLocks noGrp="1"/>
          </p:cNvSpPr>
          <p:nvPr>
            <p:ph type="title"/>
          </p:nvPr>
        </p:nvSpPr>
        <p:spPr>
          <a:xfrm>
            <a:off x="6279016" y="2289884"/>
            <a:ext cx="2550659" cy="1384995"/>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000"/>
              <a:buFont typeface="Calibri"/>
              <a:buNone/>
              <a:defRPr sz="30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83" name="Google Shape;83;p14"/>
          <p:cNvCxnSpPr/>
          <p:nvPr/>
        </p:nvCxnSpPr>
        <p:spPr>
          <a:xfrm>
            <a:off x="6258971" y="3823736"/>
            <a:ext cx="547688" cy="0"/>
          </a:xfrm>
          <a:prstGeom prst="straightConnector1">
            <a:avLst/>
          </a:prstGeom>
          <a:noFill/>
          <a:ln w="25400" cap="flat" cmpd="sng">
            <a:solidFill>
              <a:srgbClr val="FF8300"/>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Footer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07D4E1-0C32-4D95-A4B8-85EC2CDBF9D6}" type="datetime1">
              <a:rPr lang="en-US" smtClean="0"/>
              <a:t>11/1/2022</a:t>
            </a:fld>
            <a:endParaRPr lang="en-US"/>
          </a:p>
        </p:txBody>
      </p:sp>
      <p:sp>
        <p:nvSpPr>
          <p:cNvPr id="3" name="Footer Placeholder 2"/>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lgn="r">
              <a:buClr>
                <a:srgbClr val="000000"/>
              </a:buClr>
              <a:buFont typeface="Arial"/>
              <a:buNone/>
            </a:pPr>
            <a:r>
              <a:rPr lang="en-US"/>
              <a:t>© 2021 Model N, Inc. Proprietary and Confidential     | </a:t>
            </a:r>
          </a:p>
        </p:txBody>
      </p:sp>
      <p:sp>
        <p:nvSpPr>
          <p:cNvPr id="4" name="Slide Number Placeholder 3"/>
          <p:cNvSpPr>
            <a:spLocks noGrp="1"/>
          </p:cNvSpPr>
          <p:nvPr>
            <p:ph type="sldNum" sz="quarter" idx="12"/>
          </p:nvPr>
        </p:nvSpPr>
        <p:spPr/>
        <p:txBody>
          <a:bodyPr/>
          <a:lstStyle/>
          <a:p>
            <a:fld id="{69743A75-2B14-450D-BDAC-D60F70234844}" type="slidenum">
              <a:rPr lang="en-US" smtClean="0"/>
              <a:t>‹#›</a:t>
            </a:fld>
            <a:endParaRPr lang="en-US"/>
          </a:p>
        </p:txBody>
      </p:sp>
      <p:pic>
        <p:nvPicPr>
          <p:cNvPr id="5" name="Graphic 4">
            <a:extLst>
              <a:ext uri="{FF2B5EF4-FFF2-40B4-BE49-F238E27FC236}">
                <a16:creationId xmlns:a16="http://schemas.microsoft.com/office/drawing/2014/main" id="{5263E811-C3CF-441E-B775-43F10896D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
        <p:nvSpPr>
          <p:cNvPr id="6" name="Rectangle 5">
            <a:extLst>
              <a:ext uri="{FF2B5EF4-FFF2-40B4-BE49-F238E27FC236}">
                <a16:creationId xmlns:a16="http://schemas.microsoft.com/office/drawing/2014/main" id="{99775BDD-0AB5-4B3D-974E-557F01352570}"/>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0435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5177902"/>
            <a:ext cx="692130" cy="0"/>
          </a:xfrm>
        </p:spPr>
        <p:txBody>
          <a:bodyPr/>
          <a:lstStyle>
            <a:lvl1pPr>
              <a:defRPr sz="100">
                <a:solidFill>
                  <a:srgbClr val="E6E6E6"/>
                </a:solidFill>
              </a:defRPr>
            </a:lvl1pPr>
          </a:lstStyle>
          <a:p>
            <a:fld id="{6907D4E1-0C32-4D95-A4B8-85EC2CDBF9D6}" type="datetime1">
              <a:rPr lang="en-US" smtClean="0"/>
              <a:pPr/>
              <a:t>11/1/2022</a:t>
            </a:fld>
            <a:endParaRPr lang="en-US"/>
          </a:p>
        </p:txBody>
      </p:sp>
      <p:sp>
        <p:nvSpPr>
          <p:cNvPr id="3" name="Footer Placeholder 2"/>
          <p:cNvSpPr>
            <a:spLocks noGrp="1"/>
          </p:cNvSpPr>
          <p:nvPr>
            <p:ph type="ftr" sz="quarter" idx="11"/>
          </p:nvPr>
        </p:nvSpPr>
        <p:spPr>
          <a:xfrm>
            <a:off x="5085853" y="5173652"/>
            <a:ext cx="3546662" cy="0"/>
          </a:xfrm>
          <a:noFill/>
          <a:ln>
            <a:noFill/>
          </a:ln>
        </p:spPr>
        <p:txBody>
          <a:bodyPr spcFirstLastPara="1" wrap="square" lIns="91425" tIns="45700" rIns="91425" bIns="45700" anchor="t" anchorCtr="0">
            <a:noAutofit/>
          </a:bodyPr>
          <a:lstStyle>
            <a:lvl1pPr>
              <a:defRPr lang="en-US" sz="100" smtClean="0">
                <a:solidFill>
                  <a:srgbClr val="E6E6E6"/>
                </a:solidFill>
              </a:defRPr>
            </a:lvl1pPr>
          </a:lstStyle>
          <a:p>
            <a:pPr>
              <a:buClr>
                <a:srgbClr val="000000"/>
              </a:buClr>
              <a:buFont typeface="Arial"/>
              <a:buNone/>
            </a:pPr>
            <a:r>
              <a:rPr lang="en-US"/>
              <a:t>© 2019 Model N, Inc. Proprietary and Confidential     | </a:t>
            </a:r>
          </a:p>
        </p:txBody>
      </p:sp>
      <p:sp>
        <p:nvSpPr>
          <p:cNvPr id="4" name="Slide Number Placeholder 3"/>
          <p:cNvSpPr>
            <a:spLocks noGrp="1"/>
          </p:cNvSpPr>
          <p:nvPr>
            <p:ph type="sldNum" sz="quarter" idx="12"/>
          </p:nvPr>
        </p:nvSpPr>
        <p:spPr>
          <a:xfrm>
            <a:off x="8515350" y="5173652"/>
            <a:ext cx="353642" cy="0"/>
          </a:xfrm>
        </p:spPr>
        <p:txBody>
          <a:bodyPr/>
          <a:lstStyle>
            <a:lvl1pPr>
              <a:defRPr sz="100">
                <a:solidFill>
                  <a:srgbClr val="E6E6E6"/>
                </a:solidFill>
              </a:defRPr>
            </a:lvl1pPr>
          </a:lstStyle>
          <a:p>
            <a:fld id="{69743A75-2B14-450D-BDAC-D60F70234844}" type="slidenum">
              <a:rPr lang="en-US" smtClean="0"/>
              <a:pPr/>
              <a:t>‹#›</a:t>
            </a:fld>
            <a:endParaRPr lang="en-US"/>
          </a:p>
        </p:txBody>
      </p:sp>
    </p:spTree>
    <p:extLst>
      <p:ext uri="{BB962C8B-B14F-4D97-AF65-F5344CB8AC3E}">
        <p14:creationId xmlns:p14="http://schemas.microsoft.com/office/powerpoint/2010/main" val="20776963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5" y="266031"/>
            <a:ext cx="8386761" cy="406049"/>
          </a:xfrm>
        </p:spPr>
        <p:txBody>
          <a:bodyPr anchor="t"/>
          <a:lstStyle>
            <a:lvl1pPr>
              <a:defRPr/>
            </a:lvl1pPr>
          </a:lstStyle>
          <a:p>
            <a:r>
              <a:rPr lang="en-US"/>
              <a:t>Slide Title Goes Here</a:t>
            </a:r>
          </a:p>
        </p:txBody>
      </p:sp>
      <p:sp>
        <p:nvSpPr>
          <p:cNvPr id="3" name="Vertical Text Placeholder 2"/>
          <p:cNvSpPr>
            <a:spLocks noGrp="1"/>
          </p:cNvSpPr>
          <p:nvPr>
            <p:ph type="body" orient="vert" idx="1"/>
          </p:nvPr>
        </p:nvSpPr>
        <p:spPr>
          <a:xfrm>
            <a:off x="466345" y="672081"/>
            <a:ext cx="8386761" cy="39536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2E0DBA-CEAE-4AB6-8182-8932327E5B7F}" type="datetime1">
              <a:rPr lang="en-US" smtClean="0"/>
              <a:t>11/1/2022</a:t>
            </a:fld>
            <a:endParaRPr lang="en-US"/>
          </a:p>
        </p:txBody>
      </p:sp>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p>
            <a:fld id="{69743A75-2B14-450D-BDAC-D60F70234844}" type="slidenum">
              <a:rPr lang="en-US" smtClean="0"/>
              <a:t>‹#›</a:t>
            </a:fld>
            <a:endParaRPr lang="en-US"/>
          </a:p>
        </p:txBody>
      </p:sp>
      <p:pic>
        <p:nvPicPr>
          <p:cNvPr id="7" name="Graphic 6">
            <a:extLst>
              <a:ext uri="{FF2B5EF4-FFF2-40B4-BE49-F238E27FC236}">
                <a16:creationId xmlns:a16="http://schemas.microsoft.com/office/drawing/2014/main" id="{C1015A62-6FD8-49D5-8D8E-1318BA5F5E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
        <p:nvSpPr>
          <p:cNvPr id="8" name="Rectangle 7">
            <a:extLst>
              <a:ext uri="{FF2B5EF4-FFF2-40B4-BE49-F238E27FC236}">
                <a16:creationId xmlns:a16="http://schemas.microsoft.com/office/drawing/2014/main" id="{C309F9C9-71E5-408C-9A0D-82BB4F520E8C}"/>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678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543676" y="273844"/>
            <a:ext cx="1971675" cy="4358879"/>
          </a:xfrm>
        </p:spPr>
        <p:txBody>
          <a:bodyPr vert="eaVert"/>
          <a:lstStyle>
            <a:lvl1pPr>
              <a:defRPr/>
            </a:lvl1pPr>
          </a:lstStyle>
          <a:p>
            <a:r>
              <a:rPr lang="en-US"/>
              <a:t>Slide Title Goes Here</a:t>
            </a:r>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6E32A1-08F7-4E8E-B0B0-806927AC4016}" type="datetime1">
              <a:rPr lang="en-US" smtClean="0"/>
              <a:t>11/1/2022</a:t>
            </a:fld>
            <a:endParaRPr lang="en-US"/>
          </a:p>
        </p:txBody>
      </p:sp>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6" name="Slide Number Placeholder 5"/>
          <p:cNvSpPr>
            <a:spLocks noGrp="1"/>
          </p:cNvSpPr>
          <p:nvPr>
            <p:ph type="sldNum" sz="quarter" idx="12"/>
          </p:nvPr>
        </p:nvSpPr>
        <p:spPr/>
        <p:txBody>
          <a:bodyPr/>
          <a:lstStyle/>
          <a:p>
            <a:fld id="{69743A75-2B14-450D-BDAC-D60F70234844}" type="slidenum">
              <a:rPr lang="en-US" smtClean="0"/>
              <a:t>‹#›</a:t>
            </a:fld>
            <a:endParaRPr lang="en-US"/>
          </a:p>
        </p:txBody>
      </p:sp>
      <p:pic>
        <p:nvPicPr>
          <p:cNvPr id="7" name="Graphic 6">
            <a:extLst>
              <a:ext uri="{FF2B5EF4-FFF2-40B4-BE49-F238E27FC236}">
                <a16:creationId xmlns:a16="http://schemas.microsoft.com/office/drawing/2014/main" id="{17C640AC-B2D8-48E8-9B33-97A9F87CFF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20" y="4740625"/>
            <a:ext cx="722142" cy="161683"/>
          </a:xfrm>
          <a:prstGeom prst="rect">
            <a:avLst/>
          </a:prstGeom>
        </p:spPr>
      </p:pic>
      <p:sp>
        <p:nvSpPr>
          <p:cNvPr id="8" name="Rectangle 7">
            <a:extLst>
              <a:ext uri="{FF2B5EF4-FFF2-40B4-BE49-F238E27FC236}">
                <a16:creationId xmlns:a16="http://schemas.microsoft.com/office/drawing/2014/main" id="{B7E8A9AB-4043-481F-8FF6-633B26EFFD4F}"/>
              </a:ext>
            </a:extLst>
          </p:cNvPr>
          <p:cNvSpPr/>
          <p:nvPr userDrawn="1"/>
        </p:nvSpPr>
        <p:spPr>
          <a:xfrm>
            <a:off x="0" y="5009645"/>
            <a:ext cx="9144000" cy="133855"/>
          </a:xfrm>
          <a:prstGeom prst="rect">
            <a:avLst/>
          </a:prstGeom>
          <a:solidFill>
            <a:srgbClr val="00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423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ue BG, Blank">
  <p:cSld name="1_Blue BG, Blank">
    <p:spTree>
      <p:nvGrpSpPr>
        <p:cNvPr id="1" name="Shape 88"/>
        <p:cNvGrpSpPr/>
        <p:nvPr/>
      </p:nvGrpSpPr>
      <p:grpSpPr>
        <a:xfrm>
          <a:off x="0" y="0"/>
          <a:ext cx="0" cy="0"/>
          <a:chOff x="0" y="0"/>
          <a:chExt cx="0" cy="0"/>
        </a:xfrm>
      </p:grpSpPr>
      <p:sp>
        <p:nvSpPr>
          <p:cNvPr id="89" name="Google Shape;89;p16"/>
          <p:cNvSpPr/>
          <p:nvPr/>
        </p:nvSpPr>
        <p:spPr>
          <a:xfrm>
            <a:off x="0" y="0"/>
            <a:ext cx="9144000" cy="5143500"/>
          </a:xfrm>
          <a:prstGeom prst="rect">
            <a:avLst/>
          </a:prstGeom>
          <a:solidFill>
            <a:srgbClr val="005D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Blue Box and Content - Generic">
  <p:cSld name="Title Blue Box and Content - Generic">
    <p:spTree>
      <p:nvGrpSpPr>
        <p:cNvPr id="1" name="Shape 91"/>
        <p:cNvGrpSpPr/>
        <p:nvPr/>
      </p:nvGrpSpPr>
      <p:grpSpPr>
        <a:xfrm>
          <a:off x="0" y="0"/>
          <a:ext cx="0" cy="0"/>
          <a:chOff x="0" y="0"/>
          <a:chExt cx="0" cy="0"/>
        </a:xfrm>
      </p:grpSpPr>
      <p:sp>
        <p:nvSpPr>
          <p:cNvPr id="92" name="Google Shape;92;p18"/>
          <p:cNvSpPr/>
          <p:nvPr/>
        </p:nvSpPr>
        <p:spPr>
          <a:xfrm>
            <a:off x="0" y="4679157"/>
            <a:ext cx="9144000" cy="464342"/>
          </a:xfrm>
          <a:prstGeom prst="rect">
            <a:avLst/>
          </a:prstGeom>
          <a:solidFill>
            <a:srgbClr val="005D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3" name="Google Shape;93;p18"/>
          <p:cNvSpPr/>
          <p:nvPr/>
        </p:nvSpPr>
        <p:spPr>
          <a:xfrm>
            <a:off x="0" y="0"/>
            <a:ext cx="9144000" cy="594394"/>
          </a:xfrm>
          <a:prstGeom prst="rect">
            <a:avLst/>
          </a:prstGeom>
          <a:solidFill>
            <a:srgbClr val="005D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94" name="Google Shape;94;p18"/>
          <p:cNvPicPr preferRelativeResize="0"/>
          <p:nvPr/>
        </p:nvPicPr>
        <p:blipFill rotWithShape="1">
          <a:blip r:embed="rId2">
            <a:alphaModFix/>
          </a:blip>
          <a:srcRect/>
          <a:stretch/>
        </p:blipFill>
        <p:spPr>
          <a:xfrm>
            <a:off x="394050" y="4807744"/>
            <a:ext cx="1112574" cy="198880"/>
          </a:xfrm>
          <a:prstGeom prst="rect">
            <a:avLst/>
          </a:prstGeom>
          <a:noFill/>
          <a:ln>
            <a:noFill/>
          </a:ln>
        </p:spPr>
      </p:pic>
      <p:sp>
        <p:nvSpPr>
          <p:cNvPr id="95" name="Google Shape;95;p18"/>
          <p:cNvSpPr txBox="1"/>
          <p:nvPr/>
        </p:nvSpPr>
        <p:spPr>
          <a:xfrm>
            <a:off x="1986275" y="4885448"/>
            <a:ext cx="2954024" cy="2308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B6DDE7"/>
              </a:buClr>
              <a:buSzPts val="225"/>
              <a:buFont typeface="Calibri"/>
              <a:buNone/>
            </a:pPr>
            <a:r>
              <a:rPr lang="en-IN" sz="900" b="0" i="0" u="none" strike="noStrike" cap="none">
                <a:solidFill>
                  <a:srgbClr val="B6DDE7"/>
                </a:solidFill>
                <a:latin typeface="Calibri"/>
                <a:ea typeface="Calibri"/>
                <a:cs typeface="Calibri"/>
                <a:sym typeface="Calibri"/>
              </a:rPr>
              <a:t>Model N, Inc. Proprietary and Confidential</a:t>
            </a:r>
            <a:endParaRPr sz="1400" b="0" i="0" u="none" strike="noStrike" cap="none">
              <a:solidFill>
                <a:srgbClr val="000000"/>
              </a:solidFill>
              <a:latin typeface="Arial"/>
              <a:ea typeface="Arial"/>
              <a:cs typeface="Arial"/>
              <a:sym typeface="Arial"/>
            </a:endParaRPr>
          </a:p>
        </p:txBody>
      </p:sp>
      <p:sp>
        <p:nvSpPr>
          <p:cNvPr id="96" name="Google Shape;96;p18"/>
          <p:cNvSpPr txBox="1"/>
          <p:nvPr/>
        </p:nvSpPr>
        <p:spPr>
          <a:xfrm>
            <a:off x="8639846" y="4893201"/>
            <a:ext cx="477520" cy="242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B7DEE8"/>
              </a:buClr>
              <a:buSzPts val="35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97" name="Google Shape;97;p18"/>
          <p:cNvPicPr preferRelativeResize="0"/>
          <p:nvPr/>
        </p:nvPicPr>
        <p:blipFill rotWithShape="1">
          <a:blip r:embed="rId3">
            <a:alphaModFix/>
          </a:blip>
          <a:srcRect l="7381" t="23678" r="4412" b="31828"/>
          <a:stretch/>
        </p:blipFill>
        <p:spPr>
          <a:xfrm>
            <a:off x="5531262" y="4679155"/>
            <a:ext cx="3586107" cy="456932"/>
          </a:xfrm>
          <a:prstGeom prst="rect">
            <a:avLst/>
          </a:prstGeom>
          <a:noFill/>
          <a:ln>
            <a:noFill/>
          </a:ln>
        </p:spPr>
      </p:pic>
      <p:sp>
        <p:nvSpPr>
          <p:cNvPr id="98" name="Google Shape;98;p18"/>
          <p:cNvSpPr txBox="1">
            <a:spLocks noGrp="1"/>
          </p:cNvSpPr>
          <p:nvPr>
            <p:ph type="body" idx="1"/>
          </p:nvPr>
        </p:nvSpPr>
        <p:spPr>
          <a:xfrm>
            <a:off x="284084" y="745724"/>
            <a:ext cx="8594522" cy="3848898"/>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18"/>
          <p:cNvSpPr txBox="1">
            <a:spLocks noGrp="1"/>
          </p:cNvSpPr>
          <p:nvPr>
            <p:ph type="body" idx="2"/>
          </p:nvPr>
        </p:nvSpPr>
        <p:spPr>
          <a:xfrm>
            <a:off x="261937" y="94957"/>
            <a:ext cx="8413749" cy="43271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lt1"/>
              </a:buClr>
              <a:buSzPts val="1400"/>
              <a:buFont typeface="Calibri"/>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chemeClr val="lt1"/>
              </a:buClr>
              <a:buSzPts val="1400"/>
              <a:buFont typeface="Calibri"/>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400"/>
              <a:buFont typeface="Calibri"/>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400"/>
              <a:buFont typeface="Calibri"/>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400"/>
              <a:buFont typeface="Calibri"/>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Slide - Generic">
  <p:cSld name="Divider Slide - Generic">
    <p:spTree>
      <p:nvGrpSpPr>
        <p:cNvPr id="1" name="Shape 100"/>
        <p:cNvGrpSpPr/>
        <p:nvPr/>
      </p:nvGrpSpPr>
      <p:grpSpPr>
        <a:xfrm>
          <a:off x="0" y="0"/>
          <a:ext cx="0" cy="0"/>
          <a:chOff x="0" y="0"/>
          <a:chExt cx="0" cy="0"/>
        </a:xfrm>
      </p:grpSpPr>
      <p:pic>
        <p:nvPicPr>
          <p:cNvPr id="101" name="Google Shape;101;p19"/>
          <p:cNvPicPr preferRelativeResize="0"/>
          <p:nvPr/>
        </p:nvPicPr>
        <p:blipFill rotWithShape="1">
          <a:blip r:embed="rId2">
            <a:alphaModFix amt="21000"/>
          </a:blip>
          <a:srcRect t="41503"/>
          <a:stretch/>
        </p:blipFill>
        <p:spPr>
          <a:xfrm>
            <a:off x="4813155" y="4669867"/>
            <a:ext cx="4360819" cy="473630"/>
          </a:xfrm>
          <a:prstGeom prst="rect">
            <a:avLst/>
          </a:prstGeom>
          <a:noFill/>
          <a:ln>
            <a:noFill/>
          </a:ln>
        </p:spPr>
      </p:pic>
      <p:sp>
        <p:nvSpPr>
          <p:cNvPr id="102" name="Google Shape;102;p19"/>
          <p:cNvSpPr/>
          <p:nvPr/>
        </p:nvSpPr>
        <p:spPr>
          <a:xfrm rot="10800000">
            <a:off x="-1" y="0"/>
            <a:ext cx="9144001" cy="5150157"/>
          </a:xfrm>
          <a:prstGeom prst="rect">
            <a:avLst/>
          </a:prstGeom>
          <a:gradFill>
            <a:gsLst>
              <a:gs pos="0">
                <a:srgbClr val="FAB400"/>
              </a:gs>
              <a:gs pos="100000">
                <a:srgbClr val="FF6C2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3" name="Google Shape;103;p19"/>
          <p:cNvPicPr preferRelativeResize="0"/>
          <p:nvPr/>
        </p:nvPicPr>
        <p:blipFill rotWithShape="1">
          <a:blip r:embed="rId3">
            <a:alphaModFix/>
          </a:blip>
          <a:srcRect r="12183" b="5808"/>
          <a:stretch/>
        </p:blipFill>
        <p:spPr>
          <a:xfrm>
            <a:off x="375337" y="2762383"/>
            <a:ext cx="8798626" cy="2381116"/>
          </a:xfrm>
          <a:prstGeom prst="rect">
            <a:avLst/>
          </a:prstGeom>
          <a:noFill/>
          <a:ln>
            <a:noFill/>
          </a:ln>
        </p:spPr>
      </p:pic>
      <p:sp>
        <p:nvSpPr>
          <p:cNvPr id="104" name="Google Shape;104;p19"/>
          <p:cNvSpPr txBox="1">
            <a:spLocks noGrp="1"/>
          </p:cNvSpPr>
          <p:nvPr>
            <p:ph type="body" idx="1"/>
          </p:nvPr>
        </p:nvSpPr>
        <p:spPr>
          <a:xfrm>
            <a:off x="646175" y="538502"/>
            <a:ext cx="5492773" cy="2099071"/>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lt1"/>
              </a:buClr>
              <a:buSzPts val="1400"/>
              <a:buFont typeface="Calibri"/>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Calibri"/>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Calibri"/>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Calibri"/>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Calibri"/>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Blue Box and Content">
  <p:cSld name="2_Title Blue Box and Content">
    <p:spTree>
      <p:nvGrpSpPr>
        <p:cNvPr id="1" name="Shape 105"/>
        <p:cNvGrpSpPr/>
        <p:nvPr/>
      </p:nvGrpSpPr>
      <p:grpSpPr>
        <a:xfrm>
          <a:off x="0" y="0"/>
          <a:ext cx="0" cy="0"/>
          <a:chOff x="0" y="0"/>
          <a:chExt cx="0" cy="0"/>
        </a:xfrm>
      </p:grpSpPr>
      <p:sp>
        <p:nvSpPr>
          <p:cNvPr id="106" name="Google Shape;106;p20"/>
          <p:cNvSpPr/>
          <p:nvPr/>
        </p:nvSpPr>
        <p:spPr>
          <a:xfrm>
            <a:off x="0" y="4679157"/>
            <a:ext cx="9144000" cy="464344"/>
          </a:xfrm>
          <a:prstGeom prst="rect">
            <a:avLst/>
          </a:prstGeom>
          <a:solidFill>
            <a:srgbClr val="005D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0"/>
          <p:cNvSpPr/>
          <p:nvPr/>
        </p:nvSpPr>
        <p:spPr>
          <a:xfrm>
            <a:off x="0" y="0"/>
            <a:ext cx="9144000" cy="594395"/>
          </a:xfrm>
          <a:prstGeom prst="rect">
            <a:avLst/>
          </a:prstGeom>
          <a:solidFill>
            <a:srgbClr val="005D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0"/>
          <p:cNvSpPr txBox="1"/>
          <p:nvPr/>
        </p:nvSpPr>
        <p:spPr>
          <a:xfrm>
            <a:off x="8639846" y="4893201"/>
            <a:ext cx="477520" cy="2428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B7DEE8"/>
              </a:buClr>
              <a:buSzPts val="800"/>
              <a:buFont typeface="Arial"/>
              <a:buNone/>
            </a:pPr>
            <a:fld id="{00000000-1234-1234-1234-123412341234}" type="slidenum">
              <a:rPr lang="en-IN" sz="800" b="0" i="0" u="none" strike="noStrike" cap="none">
                <a:solidFill>
                  <a:srgbClr val="B7DEE8"/>
                </a:solidFill>
                <a:latin typeface="Arial"/>
                <a:ea typeface="Arial"/>
                <a:cs typeface="Arial"/>
                <a:sym typeface="Arial"/>
              </a:rPr>
              <a:t>‹#›</a:t>
            </a:fld>
            <a:endParaRPr sz="800" b="0" i="0" u="none" strike="noStrike" cap="none">
              <a:solidFill>
                <a:srgbClr val="B7DEE8"/>
              </a:solidFill>
              <a:latin typeface="Arial"/>
              <a:ea typeface="Arial"/>
              <a:cs typeface="Arial"/>
              <a:sym typeface="Arial"/>
            </a:endParaRPr>
          </a:p>
        </p:txBody>
      </p:sp>
      <p:sp>
        <p:nvSpPr>
          <p:cNvPr id="109" name="Google Shape;109;p20"/>
          <p:cNvSpPr txBox="1">
            <a:spLocks noGrp="1"/>
          </p:cNvSpPr>
          <p:nvPr>
            <p:ph type="body" idx="1"/>
          </p:nvPr>
        </p:nvSpPr>
        <p:spPr>
          <a:xfrm>
            <a:off x="284084" y="745724"/>
            <a:ext cx="8594523" cy="3848898"/>
          </a:xfrm>
          <a:prstGeom prst="rect">
            <a:avLst/>
          </a:prstGeom>
          <a:noFill/>
          <a:ln>
            <a:noFill/>
          </a:ln>
        </p:spPr>
        <p:txBody>
          <a:bodyPr spcFirstLastPara="1" wrap="square" lIns="91425" tIns="45700" rIns="91425" bIns="45700" anchor="t" anchorCtr="0"/>
          <a:lstStyle>
            <a:lvl1pPr marL="457200" marR="0" lvl="0" indent="-381000" algn="l" rtl="0">
              <a:lnSpc>
                <a:spcPct val="100000"/>
              </a:lnSpc>
              <a:spcBef>
                <a:spcPts val="480"/>
              </a:spcBef>
              <a:spcAft>
                <a:spcPts val="0"/>
              </a:spcAft>
              <a:buClr>
                <a:srgbClr val="FF8300"/>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8300" algn="l" rtl="0">
              <a:lnSpc>
                <a:spcPct val="100000"/>
              </a:lnSpc>
              <a:spcBef>
                <a:spcPts val="440"/>
              </a:spcBef>
              <a:spcAft>
                <a:spcPts val="0"/>
              </a:spcAft>
              <a:buClr>
                <a:srgbClr val="FF8300"/>
              </a:buClr>
              <a:buSzPts val="2200"/>
              <a:buFont typeface="Arial"/>
              <a:buChar char="•"/>
              <a:defRPr sz="22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rgbClr val="FF8300"/>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FF8300"/>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FF8300"/>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20"/>
          <p:cNvSpPr txBox="1">
            <a:spLocks noGrp="1"/>
          </p:cNvSpPr>
          <p:nvPr>
            <p:ph type="body" idx="2"/>
          </p:nvPr>
        </p:nvSpPr>
        <p:spPr>
          <a:xfrm>
            <a:off x="261938" y="94957"/>
            <a:ext cx="8413750" cy="432710"/>
          </a:xfrm>
          <a:prstGeom prst="rect">
            <a:avLst/>
          </a:prstGeom>
          <a:noFill/>
          <a:ln>
            <a:noFill/>
          </a:ln>
        </p:spPr>
        <p:txBody>
          <a:bodyPr spcFirstLastPara="1" wrap="square" lIns="91425" tIns="45700" rIns="91425" bIns="45700" anchor="ctr" anchorCtr="0"/>
          <a:lstStyle>
            <a:lvl1pPr marL="457200" marR="0" lvl="0" indent="-228600" algn="l" rtl="0">
              <a:lnSpc>
                <a:spcPct val="100000"/>
              </a:lnSpc>
              <a:spcBef>
                <a:spcPts val="640"/>
              </a:spcBef>
              <a:spcAft>
                <a:spcPts val="0"/>
              </a:spcAft>
              <a:buClr>
                <a:schemeClr val="lt1"/>
              </a:buClr>
              <a:buSzPts val="3200"/>
              <a:buFont typeface="Arial"/>
              <a:buNone/>
              <a:defRPr sz="32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560"/>
              </a:spcBef>
              <a:spcAft>
                <a:spcPts val="0"/>
              </a:spcAft>
              <a:buClr>
                <a:schemeClr val="lt1"/>
              </a:buClr>
              <a:buSzPts val="2800"/>
              <a:buFont typeface="Arial"/>
              <a:buNone/>
              <a:defRPr sz="28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48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4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4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11" name="Google Shape;111;p20" descr="Model N Inc_horizontal_Jan07.wmf"/>
          <p:cNvPicPr preferRelativeResize="0"/>
          <p:nvPr/>
        </p:nvPicPr>
        <p:blipFill rotWithShape="1">
          <a:blip r:embed="rId2">
            <a:alphaModFix/>
          </a:blip>
          <a:srcRect/>
          <a:stretch/>
        </p:blipFill>
        <p:spPr>
          <a:xfrm>
            <a:off x="394050" y="4830895"/>
            <a:ext cx="850392" cy="196724"/>
          </a:xfrm>
          <a:prstGeom prst="rect">
            <a:avLst/>
          </a:prstGeom>
          <a:noFill/>
          <a:ln>
            <a:noFill/>
          </a:ln>
        </p:spPr>
      </p:pic>
      <p:pic>
        <p:nvPicPr>
          <p:cNvPr id="112" name="Google Shape;112;p20"/>
          <p:cNvPicPr preferRelativeResize="0"/>
          <p:nvPr/>
        </p:nvPicPr>
        <p:blipFill rotWithShape="1">
          <a:blip r:embed="rId3">
            <a:alphaModFix/>
          </a:blip>
          <a:srcRect l="7381" t="23678" r="4412" b="31828"/>
          <a:stretch/>
        </p:blipFill>
        <p:spPr>
          <a:xfrm>
            <a:off x="6451960" y="4679158"/>
            <a:ext cx="2692040" cy="457720"/>
          </a:xfrm>
          <a:prstGeom prst="rect">
            <a:avLst/>
          </a:prstGeom>
          <a:noFill/>
          <a:ln>
            <a:noFill/>
          </a:ln>
        </p:spPr>
      </p:pic>
      <p:sp>
        <p:nvSpPr>
          <p:cNvPr id="113" name="Google Shape;113;p20"/>
          <p:cNvSpPr txBox="1"/>
          <p:nvPr/>
        </p:nvSpPr>
        <p:spPr>
          <a:xfrm>
            <a:off x="2634459" y="4885449"/>
            <a:ext cx="2954025" cy="2308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0" i="0" u="none" strike="noStrike" cap="none">
                <a:solidFill>
                  <a:srgbClr val="B6DDE7"/>
                </a:solidFill>
                <a:latin typeface="Calibri"/>
                <a:ea typeface="Calibri"/>
                <a:cs typeface="Calibri"/>
                <a:sym typeface="Calibri"/>
              </a:rPr>
              <a:t>© 2021 Model N, Inc. Proprietary and Confidential</a:t>
            </a:r>
            <a:endParaRPr sz="900" b="0" i="0" u="none" strike="noStrike" cap="none">
              <a:solidFill>
                <a:srgbClr val="B6DDE7"/>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9A45A7-ECA9-455A-A00A-02377ECEEEAD}"/>
              </a:ext>
            </a:extLst>
          </p:cNvPr>
          <p:cNvPicPr>
            <a:picLocks/>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5" name="Footer Placeholder 4"/>
          <p:cNvSpPr>
            <a:spLocks noGrp="1"/>
          </p:cNvSpPr>
          <p:nvPr>
            <p:ph type="ftr" sz="quarter" idx="11"/>
          </p:nvPr>
        </p:nvSpPr>
        <p:spPr>
          <a:noFill/>
          <a:ln>
            <a:noFill/>
          </a:ln>
        </p:spPr>
        <p:txBody>
          <a:bodyPr spcFirstLastPara="1" wrap="square" lIns="91425" tIns="45700" rIns="91425" bIns="45700" anchor="t" anchorCtr="0">
            <a:noAutofit/>
          </a:bodyPr>
          <a:lstStyle>
            <a:lvl1pPr>
              <a:defRPr lang="en-US" smtClean="0"/>
            </a:lvl1pPr>
          </a:lstStyle>
          <a:p>
            <a:pPr algn="r">
              <a:buClr>
                <a:srgbClr val="000000"/>
              </a:buClr>
              <a:buFont typeface="Arial"/>
              <a:buNone/>
            </a:pPr>
            <a:r>
              <a:rPr lang="en-US"/>
              <a:t>© 2020 Model N, Inc. Proprietary and Confidential     | </a:t>
            </a:r>
          </a:p>
        </p:txBody>
      </p:sp>
      <p:sp>
        <p:nvSpPr>
          <p:cNvPr id="6" name="Slide Number Placeholder 5"/>
          <p:cNvSpPr>
            <a:spLocks noGrp="1"/>
          </p:cNvSpPr>
          <p:nvPr>
            <p:ph type="sldNum" sz="quarter" idx="12"/>
          </p:nvPr>
        </p:nvSpPr>
        <p:spPr>
          <a:xfrm>
            <a:off x="8477251" y="4766747"/>
            <a:ext cx="375177" cy="215245"/>
          </a:xfrm>
        </p:spPr>
        <p:txBody>
          <a:bodyPr/>
          <a:lstStyle/>
          <a:p>
            <a:fld id="{69743A75-2B14-450D-BDAC-D60F70234844}" type="slidenum">
              <a:rPr lang="en-US" smtClean="0"/>
              <a:t>‹#›</a:t>
            </a:fld>
            <a:endParaRPr lang="en-US"/>
          </a:p>
        </p:txBody>
      </p:sp>
      <p:pic>
        <p:nvPicPr>
          <p:cNvPr id="14" name="Graphic 13">
            <a:extLst>
              <a:ext uri="{FF2B5EF4-FFF2-40B4-BE49-F238E27FC236}">
                <a16:creationId xmlns:a16="http://schemas.microsoft.com/office/drawing/2014/main" id="{86345E6B-3B61-4A63-8366-BC3712EA37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061" y="572843"/>
            <a:ext cx="1229400" cy="275255"/>
          </a:xfrm>
          <a:prstGeom prst="rect">
            <a:avLst/>
          </a:prstGeom>
        </p:spPr>
      </p:pic>
      <p:cxnSp>
        <p:nvCxnSpPr>
          <p:cNvPr id="9" name="Straight Connector 8">
            <a:extLst>
              <a:ext uri="{FF2B5EF4-FFF2-40B4-BE49-F238E27FC236}">
                <a16:creationId xmlns:a16="http://schemas.microsoft.com/office/drawing/2014/main" id="{2A434E1F-4ACE-4BF7-B2A5-43336F79424A}"/>
              </a:ext>
            </a:extLst>
          </p:cNvPr>
          <p:cNvCxnSpPr>
            <a:cxnSpLocks/>
          </p:cNvCxnSpPr>
          <p:nvPr userDrawn="1"/>
        </p:nvCxnSpPr>
        <p:spPr>
          <a:xfrm>
            <a:off x="1" y="3634449"/>
            <a:ext cx="436345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026564" y="2456388"/>
            <a:ext cx="5705956" cy="661188"/>
          </a:xfrm>
        </p:spPr>
        <p:txBody>
          <a:bodyPr bIns="0" anchor="b"/>
          <a:lstStyle>
            <a:lvl1pPr algn="l">
              <a:defRPr sz="5395" b="0">
                <a:solidFill>
                  <a:schemeClr val="bg1"/>
                </a:solidFill>
              </a:defRPr>
            </a:lvl1pPr>
          </a:lstStyle>
          <a:p>
            <a:r>
              <a:rPr lang="en-US"/>
              <a:t>Presentation Title Goes Here</a:t>
            </a:r>
          </a:p>
        </p:txBody>
      </p:sp>
      <p:sp>
        <p:nvSpPr>
          <p:cNvPr id="3" name="Subtitle 2"/>
          <p:cNvSpPr>
            <a:spLocks noGrp="1"/>
          </p:cNvSpPr>
          <p:nvPr>
            <p:ph type="subTitle" idx="1" hasCustomPrompt="1"/>
          </p:nvPr>
        </p:nvSpPr>
        <p:spPr>
          <a:xfrm>
            <a:off x="3026566" y="3159761"/>
            <a:ext cx="5705955" cy="322801"/>
          </a:xfrm>
        </p:spPr>
        <p:txBody>
          <a:bodyPr>
            <a:normAutofit/>
          </a:bodyPr>
          <a:lstStyle>
            <a:lvl1pPr marL="0" indent="0" algn="l">
              <a:buNone/>
              <a:defRPr sz="1399">
                <a:solidFill>
                  <a:schemeClr val="bg1"/>
                </a:solidFill>
              </a:defRPr>
            </a:lvl1pPr>
            <a:lvl2pPr marL="342591" indent="0" algn="ctr">
              <a:buNone/>
              <a:defRPr sz="1499"/>
            </a:lvl2pPr>
            <a:lvl3pPr marL="685183" indent="0" algn="ctr">
              <a:buNone/>
              <a:defRPr sz="1349"/>
            </a:lvl3pPr>
            <a:lvl4pPr marL="1027774" indent="0" algn="ctr">
              <a:buNone/>
              <a:defRPr sz="1199"/>
            </a:lvl4pPr>
            <a:lvl5pPr marL="1370366" indent="0" algn="ctr">
              <a:buNone/>
              <a:defRPr sz="1199"/>
            </a:lvl5pPr>
            <a:lvl6pPr marL="1712957" indent="0" algn="ctr">
              <a:buNone/>
              <a:defRPr sz="1199"/>
            </a:lvl6pPr>
            <a:lvl7pPr marL="2055548" indent="0" algn="ctr">
              <a:buNone/>
              <a:defRPr sz="1199"/>
            </a:lvl7pPr>
            <a:lvl8pPr marL="2398140" indent="0" algn="ctr">
              <a:buNone/>
              <a:defRPr sz="1199"/>
            </a:lvl8pPr>
            <a:lvl9pPr marL="2740731" indent="0" algn="ctr">
              <a:buNone/>
              <a:defRPr sz="1199"/>
            </a:lvl9pPr>
          </a:lstStyle>
          <a:p>
            <a:pPr lvl="0"/>
            <a:r>
              <a:rPr lang="en-US"/>
              <a:t>UPPERCASE SUBTITLE GOES HERE</a:t>
            </a:r>
          </a:p>
        </p:txBody>
      </p:sp>
      <p:sp>
        <p:nvSpPr>
          <p:cNvPr id="4" name="Date Placeholder 3"/>
          <p:cNvSpPr>
            <a:spLocks noGrp="1"/>
          </p:cNvSpPr>
          <p:nvPr>
            <p:ph type="dt" sz="half" idx="10"/>
          </p:nvPr>
        </p:nvSpPr>
        <p:spPr/>
        <p:txBody>
          <a:bodyPr/>
          <a:lstStyle/>
          <a:p>
            <a:fld id="{E598EB97-2CE7-465B-9D1B-A788973683B0}" type="datetime1">
              <a:rPr lang="en-US" smtClean="0"/>
              <a:t>11/1/2022</a:t>
            </a:fld>
            <a:endParaRPr lang="en-US"/>
          </a:p>
        </p:txBody>
      </p:sp>
      <p:sp>
        <p:nvSpPr>
          <p:cNvPr id="11" name="Text Placeholder 10">
            <a:extLst>
              <a:ext uri="{FF2B5EF4-FFF2-40B4-BE49-F238E27FC236}">
                <a16:creationId xmlns:a16="http://schemas.microsoft.com/office/drawing/2014/main" id="{80DEC0B9-FE5E-45DF-9862-60A86BE6BCE2}"/>
              </a:ext>
            </a:extLst>
          </p:cNvPr>
          <p:cNvSpPr>
            <a:spLocks noGrp="1"/>
          </p:cNvSpPr>
          <p:nvPr>
            <p:ph type="body" sz="quarter" idx="13" hasCustomPrompt="1"/>
          </p:nvPr>
        </p:nvSpPr>
        <p:spPr>
          <a:xfrm>
            <a:off x="3037213" y="3831085"/>
            <a:ext cx="4013200" cy="322866"/>
          </a:xfrm>
        </p:spPr>
        <p:txBody>
          <a:bodyPr>
            <a:noAutofit/>
          </a:bodyPr>
          <a:lstStyle>
            <a:lvl1pPr marL="0" indent="0">
              <a:buFont typeface="Roboto" panose="02000000000000000000" pitchFamily="2" charset="0"/>
              <a:buChar char="​"/>
              <a:defRPr sz="1599" b="1">
                <a:solidFill>
                  <a:schemeClr val="bg1"/>
                </a:solidFill>
              </a:defRPr>
            </a:lvl1pPr>
            <a:lvl2pPr marL="513887" indent="-171296">
              <a:buFont typeface="Roboto" panose="02000000000000000000" pitchFamily="2" charset="0"/>
              <a:buChar char="​"/>
              <a:defRPr/>
            </a:lvl2pPr>
            <a:lvl3pPr marL="856478" indent="-171296">
              <a:buFont typeface="Roboto" panose="02000000000000000000" pitchFamily="2" charset="0"/>
              <a:buChar char="​"/>
              <a:defRPr/>
            </a:lvl3pPr>
            <a:lvl4pPr marL="1199070" indent="-171296">
              <a:buFont typeface="Roboto" panose="02000000000000000000" pitchFamily="2" charset="0"/>
              <a:buChar char="​"/>
              <a:defRPr/>
            </a:lvl4pPr>
            <a:lvl5pPr marL="1541661" indent="-171296">
              <a:buFont typeface="Roboto" panose="02000000000000000000" pitchFamily="2" charset="0"/>
              <a:buChar char="​"/>
              <a:defRPr/>
            </a:lvl5pPr>
          </a:lstStyle>
          <a:p>
            <a:pPr lvl="0"/>
            <a:r>
              <a:rPr lang="en-US"/>
              <a:t>Date or Presenter </a:t>
            </a:r>
            <a:r>
              <a:rPr lang="en-US" err="1"/>
              <a:t>Etc</a:t>
            </a:r>
            <a:endParaRPr lang="en-US"/>
          </a:p>
        </p:txBody>
      </p:sp>
    </p:spTree>
    <p:extLst>
      <p:ext uri="{BB962C8B-B14F-4D97-AF65-F5344CB8AC3E}">
        <p14:creationId xmlns:p14="http://schemas.microsoft.com/office/powerpoint/2010/main" val="2562126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theme" Target="../theme/theme2.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57" r:id="rId1"/>
    <p:sldLayoutId id="2147483759" r:id="rId2"/>
    <p:sldLayoutId id="2147483760" r:id="rId3"/>
    <p:sldLayoutId id="2147483761" r:id="rId4"/>
    <p:sldLayoutId id="2147483762" r:id="rId5"/>
    <p:sldLayoutId id="2147483764" r:id="rId6"/>
    <p:sldLayoutId id="2147483765" r:id="rId7"/>
    <p:sldLayoutId id="2147483766" r:id="rId8"/>
    <p:sldLayoutId id="21474837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5085853" y="4766747"/>
            <a:ext cx="3546662" cy="215245"/>
          </a:xfrm>
          <a:prstGeom prst="rect">
            <a:avLst/>
          </a:prstGeom>
          <a:noFill/>
          <a:ln>
            <a:noFill/>
          </a:ln>
        </p:spPr>
        <p:txBody>
          <a:bodyPr spcFirstLastPara="1" wrap="square" lIns="91425" tIns="45700" rIns="91425" bIns="45700" anchor="t" anchorCtr="0">
            <a:noAutofit/>
          </a:bodyPr>
          <a:lstStyle>
            <a:lvl1pPr algn="r">
              <a:defRPr lang="en-US" sz="800" b="0" i="0" u="none" strike="noStrike" cap="none" smtClean="0">
                <a:solidFill>
                  <a:schemeClr val="bg1">
                    <a:lumMod val="85000"/>
                  </a:schemeClr>
                </a:solidFill>
                <a:latin typeface="Calibri" panose="020F0502020204030204" pitchFamily="34" charset="0"/>
                <a:ea typeface="Calibri" panose="020F0502020204030204" pitchFamily="34" charset="0"/>
                <a:cs typeface="Arial" panose="020B0604020202020204" pitchFamily="34" charset="0"/>
                <a:sym typeface="Calibri"/>
              </a:defRPr>
            </a:lvl1pPr>
          </a:lstStyle>
          <a:p>
            <a:pPr>
              <a:buClr>
                <a:srgbClr val="000000"/>
              </a:buClr>
              <a:buFont typeface="Arial"/>
              <a:buNone/>
            </a:pPr>
            <a:r>
              <a:rPr lang="en-US"/>
              <a:t>© 2021 Model N, Inc. Proprietary and Confidential     | </a:t>
            </a:r>
            <a:endParaRPr lang="en-US">
              <a:sym typeface="Arial"/>
            </a:endParaRPr>
          </a:p>
        </p:txBody>
      </p:sp>
      <p:sp>
        <p:nvSpPr>
          <p:cNvPr id="6" name="Slide Number Placeholder 5"/>
          <p:cNvSpPr>
            <a:spLocks noGrp="1"/>
          </p:cNvSpPr>
          <p:nvPr>
            <p:ph type="sldNum" sz="quarter" idx="4"/>
          </p:nvPr>
        </p:nvSpPr>
        <p:spPr>
          <a:xfrm>
            <a:off x="8515350" y="4766747"/>
            <a:ext cx="353642" cy="215245"/>
          </a:xfrm>
          <a:prstGeom prst="rect">
            <a:avLst/>
          </a:prstGeom>
        </p:spPr>
        <p:txBody>
          <a:bodyPr vert="horz" lIns="91440" tIns="45720" rIns="91440" bIns="45720" rtlCol="0" anchor="ctr"/>
          <a:lstStyle>
            <a:lvl1pPr algn="r">
              <a:defRPr lang="en-US" sz="800" kern="1200" smtClean="0">
                <a:solidFill>
                  <a:schemeClr val="bg1">
                    <a:lumMod val="85000"/>
                  </a:schemeClr>
                </a:solidFill>
                <a:latin typeface="Calibri" panose="020F0502020204030204" pitchFamily="34" charset="0"/>
                <a:ea typeface="Calibri" panose="020F0502020204030204" pitchFamily="34" charset="0"/>
                <a:cs typeface="Arial" panose="020B0604020202020204" pitchFamily="34" charset="0"/>
              </a:defRPr>
            </a:lvl1pPr>
          </a:lstStyle>
          <a:p>
            <a:fld id="{69743A75-2B14-450D-BDAC-D60F70234844}" type="slidenum">
              <a:rPr lang="en-US" smtClean="0"/>
              <a:pPr/>
              <a:t>‹#›</a:t>
            </a:fld>
            <a:endParaRPr lang="en-US"/>
          </a:p>
        </p:txBody>
      </p:sp>
      <p:sp>
        <p:nvSpPr>
          <p:cNvPr id="2" name="Title Placeholder 1"/>
          <p:cNvSpPr>
            <a:spLocks noGrp="1"/>
          </p:cNvSpPr>
          <p:nvPr>
            <p:ph type="title"/>
          </p:nvPr>
        </p:nvSpPr>
        <p:spPr>
          <a:xfrm>
            <a:off x="466345" y="232809"/>
            <a:ext cx="8386761" cy="839453"/>
          </a:xfrm>
          <a:prstGeom prst="rect">
            <a:avLst/>
          </a:prstGeom>
          <a:noFill/>
        </p:spPr>
        <p:txBody>
          <a:bodyPr wrap="square" rtlCol="0" anchor="b">
            <a:noAutofit/>
          </a:bodyPr>
          <a:lstStyle/>
          <a:p>
            <a:pPr marR="0" lvl="0">
              <a:lnSpc>
                <a:spcPct val="80000"/>
              </a:lnSpc>
              <a:spcBef>
                <a:spcPts val="0"/>
              </a:spcBef>
              <a:spcAft>
                <a:spcPts val="0"/>
              </a:spcAft>
              <a:buClr>
                <a:srgbClr val="000000"/>
              </a:buClr>
              <a:buFont typeface="Arial"/>
            </a:pPr>
            <a:r>
              <a:rPr lang="en-US"/>
              <a:t>Click to edit Master title style</a:t>
            </a:r>
          </a:p>
        </p:txBody>
      </p:sp>
      <p:sp>
        <p:nvSpPr>
          <p:cNvPr id="3" name="Text Placeholder 2"/>
          <p:cNvSpPr>
            <a:spLocks noGrp="1"/>
          </p:cNvSpPr>
          <p:nvPr>
            <p:ph type="body" idx="1"/>
          </p:nvPr>
        </p:nvSpPr>
        <p:spPr>
          <a:xfrm>
            <a:off x="482232" y="1251289"/>
            <a:ext cx="8386761" cy="323485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5147450"/>
            <a:ext cx="692130" cy="103372"/>
          </a:xfrm>
          <a:prstGeom prst="rect">
            <a:avLst/>
          </a:prstGeom>
        </p:spPr>
        <p:txBody>
          <a:bodyPr vert="horz" lIns="91440" tIns="45720" rIns="91440" bIns="45720" rtlCol="0" anchor="ctr"/>
          <a:lstStyle>
            <a:lvl1pPr algn="l">
              <a:defRPr sz="500">
                <a:solidFill>
                  <a:schemeClr val="tx1">
                    <a:tint val="75000"/>
                  </a:schemeClr>
                </a:solidFill>
              </a:defRPr>
            </a:lvl1pPr>
          </a:lstStyle>
          <a:p>
            <a:fld id="{22E2C558-38C3-43A6-BB88-F679FCC31343}" type="datetime1">
              <a:rPr lang="en-US" smtClean="0"/>
              <a:t>11/1/2022</a:t>
            </a:fld>
            <a:endParaRPr lang="en-US"/>
          </a:p>
        </p:txBody>
      </p:sp>
    </p:spTree>
    <p:extLst>
      <p:ext uri="{BB962C8B-B14F-4D97-AF65-F5344CB8AC3E}">
        <p14:creationId xmlns:p14="http://schemas.microsoft.com/office/powerpoint/2010/main" val="3542766339"/>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84" r:id="rId3"/>
    <p:sldLayoutId id="2147483685" r:id="rId4"/>
    <p:sldLayoutId id="2147483663" r:id="rId5"/>
    <p:sldLayoutId id="2147483686" r:id="rId6"/>
    <p:sldLayoutId id="2147483687" r:id="rId7"/>
    <p:sldLayoutId id="2147483682" r:id="rId8"/>
    <p:sldLayoutId id="2147483688" r:id="rId9"/>
    <p:sldLayoutId id="2147483689" r:id="rId10"/>
    <p:sldLayoutId id="2147483690" r:id="rId11"/>
    <p:sldLayoutId id="2147483691" r:id="rId12"/>
    <p:sldLayoutId id="2147483693" r:id="rId13"/>
    <p:sldLayoutId id="2147483662" r:id="rId14"/>
    <p:sldLayoutId id="2147483664" r:id="rId15"/>
    <p:sldLayoutId id="2147483679" r:id="rId16"/>
    <p:sldLayoutId id="2147483665" r:id="rId17"/>
    <p:sldLayoutId id="2147483672" r:id="rId18"/>
    <p:sldLayoutId id="2147483673" r:id="rId19"/>
    <p:sldLayoutId id="2147483680" r:id="rId20"/>
    <p:sldLayoutId id="2147483674" r:id="rId21"/>
    <p:sldLayoutId id="2147483695" r:id="rId22"/>
    <p:sldLayoutId id="2147484468" r:id="rId23"/>
    <p:sldLayoutId id="2147483675" r:id="rId24"/>
    <p:sldLayoutId id="2147483681" r:id="rId25"/>
    <p:sldLayoutId id="2147483676" r:id="rId26"/>
    <p:sldLayoutId id="2147483678" r:id="rId27"/>
    <p:sldLayoutId id="2147483677" r:id="rId28"/>
    <p:sldLayoutId id="2147483666" r:id="rId29"/>
    <p:sldLayoutId id="2147483692" r:id="rId30"/>
    <p:sldLayoutId id="2147483667" r:id="rId31"/>
    <p:sldLayoutId id="2147483696" r:id="rId32"/>
    <p:sldLayoutId id="2147483670" r:id="rId33"/>
    <p:sldLayoutId id="2147483671" r:id="rId34"/>
  </p:sldLayoutIdLst>
  <p:hf hdr="0" dt="0"/>
  <p:txStyles>
    <p:titleStyle>
      <a:lvl1pPr algn="l" defTabSz="685183" rtl="0" eaLnBrk="1" latinLnBrk="0" hangingPunct="1">
        <a:lnSpc>
          <a:spcPct val="90000"/>
        </a:lnSpc>
        <a:spcBef>
          <a:spcPct val="0"/>
        </a:spcBef>
        <a:buNone/>
        <a:defRPr lang="en-US" sz="3200" b="1" i="0" u="none" strike="noStrike" kern="1200" cap="none" dirty="0">
          <a:solidFill>
            <a:schemeClr val="tx2"/>
          </a:solidFill>
          <a:latin typeface="Calibri" panose="020F0502020204030204" pitchFamily="34" charset="0"/>
          <a:ea typeface="+mj-ea"/>
          <a:cs typeface="Arial" panose="020B0604020202020204" pitchFamily="34" charset="0"/>
          <a:sym typeface="Arial"/>
        </a:defRPr>
      </a:lvl1pPr>
    </p:titleStyle>
    <p:bodyStyle>
      <a:lvl1pPr marL="172882" indent="-172882" algn="l" defTabSz="685183" rtl="0" eaLnBrk="1" latinLnBrk="0" hangingPunct="1">
        <a:lnSpc>
          <a:spcPct val="108000"/>
        </a:lnSpc>
        <a:spcBef>
          <a:spcPts val="749"/>
        </a:spcBef>
        <a:spcAft>
          <a:spcPts val="0"/>
        </a:spcAft>
        <a:buClr>
          <a:schemeClr val="bg2"/>
        </a:buClr>
        <a:buFont typeface="Arial" panose="020B0604020202020204" pitchFamily="34" charset="0"/>
        <a:buChar char="•"/>
        <a:defRPr sz="1800" kern="1200">
          <a:solidFill>
            <a:schemeClr val="accent4">
              <a:lumMod val="50000"/>
            </a:schemeClr>
          </a:solidFill>
          <a:latin typeface="Calibri" panose="020F0502020204030204" pitchFamily="34" charset="0"/>
          <a:ea typeface="+mn-ea"/>
          <a:cs typeface="Arial" panose="020B0604020202020204" pitchFamily="34" charset="0"/>
        </a:defRPr>
      </a:lvl1pPr>
      <a:lvl2pPr marL="513887" indent="-171296" algn="l" defTabSz="685183" rtl="0" eaLnBrk="1" latinLnBrk="0" hangingPunct="1">
        <a:lnSpc>
          <a:spcPct val="108000"/>
        </a:lnSpc>
        <a:spcBef>
          <a:spcPts val="375"/>
        </a:spcBef>
        <a:spcAft>
          <a:spcPts val="0"/>
        </a:spcAft>
        <a:buClr>
          <a:schemeClr val="bg2"/>
        </a:buClr>
        <a:buFont typeface="Arial" panose="020B0604020202020204" pitchFamily="34" charset="0"/>
        <a:buChar char="•"/>
        <a:defRPr sz="1400" kern="1200">
          <a:solidFill>
            <a:schemeClr val="accent4">
              <a:lumMod val="50000"/>
            </a:schemeClr>
          </a:solidFill>
          <a:latin typeface="Calibri" panose="020F0502020204030204" pitchFamily="34" charset="0"/>
          <a:ea typeface="+mn-ea"/>
          <a:cs typeface="Arial" panose="020B0604020202020204" pitchFamily="34" charset="0"/>
        </a:defRPr>
      </a:lvl2pPr>
      <a:lvl3pPr marL="856478" indent="-171296" algn="l" defTabSz="685183" rtl="0" eaLnBrk="1" latinLnBrk="0" hangingPunct="1">
        <a:lnSpc>
          <a:spcPct val="108000"/>
        </a:lnSpc>
        <a:spcBef>
          <a:spcPts val="375"/>
        </a:spcBef>
        <a:spcAft>
          <a:spcPts val="0"/>
        </a:spcAft>
        <a:buClr>
          <a:schemeClr val="bg2"/>
        </a:buClr>
        <a:buFont typeface="Arial" panose="020B0604020202020204" pitchFamily="34" charset="0"/>
        <a:buChar char="•"/>
        <a:defRPr sz="1200" kern="1200">
          <a:solidFill>
            <a:schemeClr val="accent4">
              <a:lumMod val="50000"/>
            </a:schemeClr>
          </a:solidFill>
          <a:latin typeface="Calibri" panose="020F0502020204030204" pitchFamily="34" charset="0"/>
          <a:ea typeface="+mn-ea"/>
          <a:cs typeface="Arial" panose="020B0604020202020204" pitchFamily="34" charset="0"/>
        </a:defRPr>
      </a:lvl3pPr>
      <a:lvl4pPr marL="1199070" indent="-171296" algn="l" defTabSz="685183" rtl="0" eaLnBrk="1" latinLnBrk="0" hangingPunct="1">
        <a:lnSpc>
          <a:spcPct val="108000"/>
        </a:lnSpc>
        <a:spcBef>
          <a:spcPts val="375"/>
        </a:spcBef>
        <a:spcAft>
          <a:spcPts val="0"/>
        </a:spcAft>
        <a:buClr>
          <a:schemeClr val="bg2"/>
        </a:buClr>
        <a:buFont typeface="Arial" panose="020B0604020202020204" pitchFamily="34" charset="0"/>
        <a:buChar char="•"/>
        <a:defRPr sz="1100" kern="1200">
          <a:solidFill>
            <a:schemeClr val="accent4">
              <a:lumMod val="50000"/>
            </a:schemeClr>
          </a:solidFill>
          <a:latin typeface="Calibri" panose="020F0502020204030204" pitchFamily="34" charset="0"/>
          <a:ea typeface="+mn-ea"/>
          <a:cs typeface="Arial" panose="020B0604020202020204" pitchFamily="34" charset="0"/>
        </a:defRPr>
      </a:lvl4pPr>
      <a:lvl5pPr marL="1541661" indent="-171296" algn="l" defTabSz="685183" rtl="0" eaLnBrk="1" latinLnBrk="0" hangingPunct="1">
        <a:lnSpc>
          <a:spcPct val="108000"/>
        </a:lnSpc>
        <a:spcBef>
          <a:spcPts val="375"/>
        </a:spcBef>
        <a:spcAft>
          <a:spcPts val="0"/>
        </a:spcAft>
        <a:buClr>
          <a:schemeClr val="bg2"/>
        </a:buClr>
        <a:buFont typeface="Arial" panose="020B0604020202020204" pitchFamily="34" charset="0"/>
        <a:buChar char="•"/>
        <a:defRPr sz="1100" kern="1200">
          <a:solidFill>
            <a:schemeClr val="accent4">
              <a:lumMod val="50000"/>
            </a:schemeClr>
          </a:solidFill>
          <a:latin typeface="Calibri" panose="020F0502020204030204" pitchFamily="34" charset="0"/>
          <a:ea typeface="+mn-ea"/>
          <a:cs typeface="Arial" panose="020B0604020202020204" pitchFamily="34" charset="0"/>
        </a:defRPr>
      </a:lvl5pPr>
      <a:lvl6pPr marL="1884253" indent="-171296" algn="l" defTabSz="685183"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6844" indent="-171296" algn="l" defTabSz="685183"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69435" indent="-171296" algn="l" defTabSz="685183"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027" indent="-171296" algn="l" defTabSz="685183"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183" rtl="0" eaLnBrk="1" latinLnBrk="0" hangingPunct="1">
        <a:defRPr sz="1300" kern="1200">
          <a:solidFill>
            <a:schemeClr val="tx1"/>
          </a:solidFill>
          <a:latin typeface="+mn-lt"/>
          <a:ea typeface="+mn-ea"/>
          <a:cs typeface="+mn-cs"/>
        </a:defRPr>
      </a:lvl1pPr>
      <a:lvl2pPr marL="342591" algn="l" defTabSz="685183" rtl="0" eaLnBrk="1" latinLnBrk="0" hangingPunct="1">
        <a:defRPr sz="1300" kern="1200">
          <a:solidFill>
            <a:schemeClr val="tx1"/>
          </a:solidFill>
          <a:latin typeface="+mn-lt"/>
          <a:ea typeface="+mn-ea"/>
          <a:cs typeface="+mn-cs"/>
        </a:defRPr>
      </a:lvl2pPr>
      <a:lvl3pPr marL="685183" algn="l" defTabSz="685183" rtl="0" eaLnBrk="1" latinLnBrk="0" hangingPunct="1">
        <a:defRPr sz="1300" kern="1200">
          <a:solidFill>
            <a:schemeClr val="tx1"/>
          </a:solidFill>
          <a:latin typeface="+mn-lt"/>
          <a:ea typeface="+mn-ea"/>
          <a:cs typeface="+mn-cs"/>
        </a:defRPr>
      </a:lvl3pPr>
      <a:lvl4pPr marL="1027774" algn="l" defTabSz="685183" rtl="0" eaLnBrk="1" latinLnBrk="0" hangingPunct="1">
        <a:defRPr sz="1300" kern="1200">
          <a:solidFill>
            <a:schemeClr val="tx1"/>
          </a:solidFill>
          <a:latin typeface="+mn-lt"/>
          <a:ea typeface="+mn-ea"/>
          <a:cs typeface="+mn-cs"/>
        </a:defRPr>
      </a:lvl4pPr>
      <a:lvl5pPr marL="1370366" algn="l" defTabSz="685183" rtl="0" eaLnBrk="1" latinLnBrk="0" hangingPunct="1">
        <a:defRPr sz="1300" kern="1200">
          <a:solidFill>
            <a:schemeClr val="tx1"/>
          </a:solidFill>
          <a:latin typeface="+mn-lt"/>
          <a:ea typeface="+mn-ea"/>
          <a:cs typeface="+mn-cs"/>
        </a:defRPr>
      </a:lvl5pPr>
      <a:lvl6pPr marL="1712957" algn="l" defTabSz="685183" rtl="0" eaLnBrk="1" latinLnBrk="0" hangingPunct="1">
        <a:defRPr sz="1300" kern="1200">
          <a:solidFill>
            <a:schemeClr val="tx1"/>
          </a:solidFill>
          <a:latin typeface="+mn-lt"/>
          <a:ea typeface="+mn-ea"/>
          <a:cs typeface="+mn-cs"/>
        </a:defRPr>
      </a:lvl6pPr>
      <a:lvl7pPr marL="2055548" algn="l" defTabSz="685183" rtl="0" eaLnBrk="1" latinLnBrk="0" hangingPunct="1">
        <a:defRPr sz="1300" kern="1200">
          <a:solidFill>
            <a:schemeClr val="tx1"/>
          </a:solidFill>
          <a:latin typeface="+mn-lt"/>
          <a:ea typeface="+mn-ea"/>
          <a:cs typeface="+mn-cs"/>
        </a:defRPr>
      </a:lvl7pPr>
      <a:lvl8pPr marL="2398140" algn="l" defTabSz="685183" rtl="0" eaLnBrk="1" latinLnBrk="0" hangingPunct="1">
        <a:defRPr sz="1300" kern="1200">
          <a:solidFill>
            <a:schemeClr val="tx1"/>
          </a:solidFill>
          <a:latin typeface="+mn-lt"/>
          <a:ea typeface="+mn-ea"/>
          <a:cs typeface="+mn-cs"/>
        </a:defRPr>
      </a:lvl8pPr>
      <a:lvl9pPr marL="2740731" algn="l" defTabSz="685183"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learning/spring-boot-2-0-essential-training-2/commandlinerunner-interface?autoplay=true&amp;u=91360026" TargetMode="External"/><Relationship Id="rId2" Type="http://schemas.openxmlformats.org/officeDocument/2006/relationships/hyperlink" Target="https://www.youtube.com/playlist?list=PL0zysOflRCelmjxj-g4jLr3WKraSU_e8q" TargetMode="External"/><Relationship Id="rId1" Type="http://schemas.openxmlformats.org/officeDocument/2006/relationships/slideLayout" Target="../slideLayouts/slideLayout22.xml"/><Relationship Id="rId5" Type="http://schemas.openxmlformats.org/officeDocument/2006/relationships/hyperlink" Target="https://www.linkedin.com/learning/react-using-typescript?u=91360026" TargetMode="External"/><Relationship Id="rId4" Type="http://schemas.openxmlformats.org/officeDocument/2006/relationships/hyperlink" Target="https://www.linkedin.com/learning/elasticsearch-essential-training/welcome?autoplay=true&amp;u=9136002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28DAE1-87AF-451C-92AF-B0BD052E1CE2}"/>
              </a:ext>
            </a:extLst>
          </p:cNvPr>
          <p:cNvSpPr>
            <a:spLocks noGrp="1"/>
          </p:cNvSpPr>
          <p:nvPr>
            <p:ph type="ctrTitle"/>
          </p:nvPr>
        </p:nvSpPr>
        <p:spPr>
          <a:xfrm>
            <a:off x="1534414" y="1644077"/>
            <a:ext cx="6942837" cy="825279"/>
          </a:xfrm>
        </p:spPr>
        <p:txBody>
          <a:bodyPr wrap="square" lIns="91355" tIns="45678" rIns="91355" bIns="0" rtlCol="0" anchor="b">
            <a:noAutofit/>
          </a:bodyPr>
          <a:lstStyle/>
          <a:p>
            <a:r>
              <a:rPr lang="en-US" sz="3550" dirty="0"/>
              <a:t>Elastic Search and Indexing</a:t>
            </a:r>
            <a:endParaRPr lang="en-US" dirty="0"/>
          </a:p>
        </p:txBody>
      </p:sp>
      <p:sp>
        <p:nvSpPr>
          <p:cNvPr id="12" name="Footer Placeholder 11">
            <a:extLst>
              <a:ext uri="{FF2B5EF4-FFF2-40B4-BE49-F238E27FC236}">
                <a16:creationId xmlns:a16="http://schemas.microsoft.com/office/drawing/2014/main" id="{E0293B02-FFDD-4F99-87C8-1BEF6D43BBDC}"/>
              </a:ext>
            </a:extLst>
          </p:cNvPr>
          <p:cNvSpPr>
            <a:spLocks noGrp="1"/>
          </p:cNvSpPr>
          <p:nvPr>
            <p:ph type="ftr" sz="quarter" idx="11"/>
          </p:nvPr>
        </p:nvSpPr>
        <p:spPr/>
        <p:txBody>
          <a:bodyPr/>
          <a:lstStyle/>
          <a:p>
            <a:pPr algn="r">
              <a:buClr>
                <a:srgbClr val="000000"/>
              </a:buClr>
              <a:buFont typeface="Arial"/>
              <a:buNone/>
            </a:pPr>
            <a:endParaRPr lang="en-US"/>
          </a:p>
        </p:txBody>
      </p:sp>
      <p:sp>
        <p:nvSpPr>
          <p:cNvPr id="13" name="Slide Number Placeholder 12">
            <a:extLst>
              <a:ext uri="{FF2B5EF4-FFF2-40B4-BE49-F238E27FC236}">
                <a16:creationId xmlns:a16="http://schemas.microsoft.com/office/drawing/2014/main" id="{091387E7-7819-4131-9345-EDDA8AAFCC6D}"/>
              </a:ext>
            </a:extLst>
          </p:cNvPr>
          <p:cNvSpPr>
            <a:spLocks noGrp="1"/>
          </p:cNvSpPr>
          <p:nvPr>
            <p:ph type="sldNum" sz="quarter" idx="12"/>
          </p:nvPr>
        </p:nvSpPr>
        <p:spPr/>
        <p:txBody>
          <a:bodyPr/>
          <a:lstStyle/>
          <a:p>
            <a:fld id="{69743A75-2B14-450D-BDAC-D60F70234844}" type="slidenum">
              <a:rPr lang="en-US" smtClean="0"/>
              <a:t>1</a:t>
            </a:fld>
            <a:endParaRPr lang="en-US"/>
          </a:p>
        </p:txBody>
      </p:sp>
      <p:sp>
        <p:nvSpPr>
          <p:cNvPr id="6" name="Text Placeholder 3">
            <a:extLst>
              <a:ext uri="{FF2B5EF4-FFF2-40B4-BE49-F238E27FC236}">
                <a16:creationId xmlns:a16="http://schemas.microsoft.com/office/drawing/2014/main" id="{D5FF3D78-2434-5D4C-9B60-BB0BD9BB6E82}"/>
              </a:ext>
            </a:extLst>
          </p:cNvPr>
          <p:cNvSpPr txBox="1">
            <a:spLocks/>
          </p:cNvSpPr>
          <p:nvPr/>
        </p:nvSpPr>
        <p:spPr>
          <a:xfrm>
            <a:off x="6354496" y="2864645"/>
            <a:ext cx="2497932" cy="322866"/>
          </a:xfrm>
        </p:spPr>
        <p:txBody>
          <a:bodyPr lIns="91440" tIns="45720" rIns="91440" bIns="45720" anchor="t">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Roboto" panose="02000000000000000000" pitchFamily="2" charset="0"/>
              <a:buChar char="​"/>
              <a:defRPr sz="1599" b="1" i="0" u="none" strike="noStrike" cap="none">
                <a:solidFill>
                  <a:schemeClr val="bg1"/>
                </a:solidFill>
                <a:latin typeface="Arial"/>
                <a:ea typeface="Arial"/>
                <a:cs typeface="Arial"/>
                <a:sym typeface="Arial"/>
              </a:defRPr>
            </a:lvl1pPr>
            <a:lvl2pPr marL="513887" marR="0" lvl="1" indent="-171296" algn="l" rtl="0">
              <a:lnSpc>
                <a:spcPct val="100000"/>
              </a:lnSpc>
              <a:spcBef>
                <a:spcPts val="0"/>
              </a:spcBef>
              <a:spcAft>
                <a:spcPts val="0"/>
              </a:spcAft>
              <a:buClr>
                <a:srgbClr val="000000"/>
              </a:buClr>
              <a:buFont typeface="Roboto" panose="02000000000000000000" pitchFamily="2" charset="0"/>
              <a:buChar char="​"/>
              <a:defRPr sz="1400" b="0" i="0" u="none" strike="noStrike" cap="none">
                <a:solidFill>
                  <a:srgbClr val="000000"/>
                </a:solidFill>
                <a:latin typeface="Arial"/>
                <a:ea typeface="Arial"/>
                <a:cs typeface="Arial"/>
                <a:sym typeface="Arial"/>
              </a:defRPr>
            </a:lvl2pPr>
            <a:lvl3pPr marL="856478" marR="0" lvl="2" indent="-171296" algn="l" rtl="0">
              <a:lnSpc>
                <a:spcPct val="100000"/>
              </a:lnSpc>
              <a:spcBef>
                <a:spcPts val="0"/>
              </a:spcBef>
              <a:spcAft>
                <a:spcPts val="0"/>
              </a:spcAft>
              <a:buClr>
                <a:srgbClr val="000000"/>
              </a:buClr>
              <a:buFont typeface="Roboto" panose="02000000000000000000" pitchFamily="2" charset="0"/>
              <a:buChar char="​"/>
              <a:defRPr sz="1400" b="0" i="0" u="none" strike="noStrike" cap="none">
                <a:solidFill>
                  <a:srgbClr val="000000"/>
                </a:solidFill>
                <a:latin typeface="Arial"/>
                <a:ea typeface="Arial"/>
                <a:cs typeface="Arial"/>
                <a:sym typeface="Arial"/>
              </a:defRPr>
            </a:lvl3pPr>
            <a:lvl4pPr marL="1199070" marR="0" lvl="3" indent="-171296" algn="l" rtl="0">
              <a:lnSpc>
                <a:spcPct val="100000"/>
              </a:lnSpc>
              <a:spcBef>
                <a:spcPts val="0"/>
              </a:spcBef>
              <a:spcAft>
                <a:spcPts val="0"/>
              </a:spcAft>
              <a:buClr>
                <a:srgbClr val="000000"/>
              </a:buClr>
              <a:buFont typeface="Roboto" panose="02000000000000000000" pitchFamily="2" charset="0"/>
              <a:buChar char="​"/>
              <a:defRPr sz="1400" b="0" i="0" u="none" strike="noStrike" cap="none">
                <a:solidFill>
                  <a:srgbClr val="000000"/>
                </a:solidFill>
                <a:latin typeface="Arial"/>
                <a:ea typeface="Arial"/>
                <a:cs typeface="Arial"/>
                <a:sym typeface="Arial"/>
              </a:defRPr>
            </a:lvl4pPr>
            <a:lvl5pPr marL="1541661" marR="0" lvl="4" indent="-171296" algn="l" rtl="0">
              <a:lnSpc>
                <a:spcPct val="100000"/>
              </a:lnSpc>
              <a:spcBef>
                <a:spcPts val="0"/>
              </a:spcBef>
              <a:spcAft>
                <a:spcPts val="0"/>
              </a:spcAft>
              <a:buClr>
                <a:srgbClr val="000000"/>
              </a:buClr>
              <a:buFont typeface="Roboto" panose="02000000000000000000" pitchFamily="2" charset="0"/>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None/>
            </a:pPr>
            <a:r>
              <a:rPr lang="en-US" sz="1550" dirty="0"/>
              <a:t>Name::: Sunil and Team</a:t>
            </a:r>
          </a:p>
        </p:txBody>
      </p:sp>
      <p:sp>
        <p:nvSpPr>
          <p:cNvPr id="8" name="Text Placeholder 3">
            <a:extLst>
              <a:ext uri="{FF2B5EF4-FFF2-40B4-BE49-F238E27FC236}">
                <a16:creationId xmlns:a16="http://schemas.microsoft.com/office/drawing/2014/main" id="{876A2E29-A304-9547-9E59-6FDD097D4633}"/>
              </a:ext>
            </a:extLst>
          </p:cNvPr>
          <p:cNvSpPr>
            <a:spLocks noGrp="1"/>
          </p:cNvSpPr>
          <p:nvPr>
            <p:ph type="body" sz="quarter" idx="13"/>
          </p:nvPr>
        </p:nvSpPr>
        <p:spPr>
          <a:xfrm>
            <a:off x="6407944" y="3243991"/>
            <a:ext cx="1927900" cy="322866"/>
          </a:xfrm>
        </p:spPr>
        <p:txBody>
          <a:bodyPr lIns="91440" tIns="45720" rIns="91440" bIns="45720" anchor="t">
            <a:noAutofit/>
          </a:bodyPr>
          <a:lstStyle/>
          <a:p>
            <a:pPr algn="r">
              <a:buNone/>
            </a:pPr>
            <a:r>
              <a:rPr lang="en-US" sz="1550" dirty="0"/>
              <a:t>Date::: 03-11-2022   </a:t>
            </a:r>
          </a:p>
        </p:txBody>
      </p:sp>
    </p:spTree>
    <p:extLst>
      <p:ext uri="{BB962C8B-B14F-4D97-AF65-F5344CB8AC3E}">
        <p14:creationId xmlns:p14="http://schemas.microsoft.com/office/powerpoint/2010/main" val="639590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9357-C819-C830-9103-EE91291E85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7BE6126A-2A81-DDC9-C2B1-1CE27373891A}"/>
              </a:ext>
            </a:extLst>
          </p:cNvPr>
          <p:cNvSpPr>
            <a:spLocks noGrp="1"/>
          </p:cNvSpPr>
          <p:nvPr>
            <p:ph idx="1"/>
          </p:nvPr>
        </p:nvSpPr>
        <p:spPr>
          <a:xfrm>
            <a:off x="466344" y="1004753"/>
            <a:ext cx="8386761" cy="3761994"/>
          </a:xfrm>
        </p:spPr>
        <p:txBody>
          <a:bodyPr/>
          <a:lstStyle/>
          <a:p>
            <a:r>
              <a:rPr lang="en-IN" sz="1600" b="1" dirty="0">
                <a:solidFill>
                  <a:schemeClr val="tx1"/>
                </a:solidFill>
                <a:hlinkClick r:id="rId2">
                  <a:extLst>
                    <a:ext uri="{A12FA001-AC4F-418D-AE19-62706E023703}">
                      <ahyp:hlinkClr xmlns:ahyp="http://schemas.microsoft.com/office/drawing/2018/hyperlinkcolor" val="tx"/>
                    </a:ext>
                  </a:extLst>
                </a:hlinkClick>
              </a:rPr>
              <a:t>Spring Boot: </a:t>
            </a:r>
          </a:p>
          <a:p>
            <a:pPr marL="285750" indent="-285750">
              <a:buFont typeface="Arial" panose="020B0604020202020204" pitchFamily="34" charset="0"/>
              <a:buChar char="•"/>
            </a:pPr>
            <a:r>
              <a:rPr lang="en-IN" sz="1600" b="1" dirty="0">
                <a:solidFill>
                  <a:schemeClr val="tx1"/>
                </a:solidFill>
                <a:hlinkClick r:id="rId2">
                  <a:extLst>
                    <a:ext uri="{A12FA001-AC4F-418D-AE19-62706E023703}">
                      <ahyp:hlinkClr xmlns:ahyp="http://schemas.microsoft.com/office/drawing/2018/hyperlinkcolor" val="tx"/>
                    </a:ext>
                  </a:extLst>
                </a:hlinkClick>
              </a:rPr>
              <a:t> </a:t>
            </a:r>
            <a:r>
              <a:rPr lang="en-IN" sz="1600" dirty="0">
                <a:solidFill>
                  <a:srgbClr val="006BAF"/>
                </a:solidFill>
                <a:hlinkClick r:id="rId2">
                  <a:extLst>
                    <a:ext uri="{A12FA001-AC4F-418D-AE19-62706E023703}">
                      <ahyp:hlinkClr xmlns:ahyp="http://schemas.microsoft.com/office/drawing/2018/hyperlinkcolor" val="tx"/>
                    </a:ext>
                  </a:extLst>
                </a:hlinkClick>
              </a:rPr>
              <a:t>https://www.youtube.com/playlist?list=PL0zysOflRCelmjxj-g4jLr3WKraSU_e8q</a:t>
            </a:r>
            <a:endParaRPr lang="en-IN" sz="1600" dirty="0">
              <a:solidFill>
                <a:srgbClr val="006BAF"/>
              </a:solidFill>
            </a:endParaRPr>
          </a:p>
          <a:p>
            <a:pPr marL="285750" indent="-285750">
              <a:buFont typeface="Arial" panose="020B0604020202020204" pitchFamily="34" charset="0"/>
              <a:buChar char="•"/>
            </a:pPr>
            <a:r>
              <a:rPr lang="en-IN" sz="1600" dirty="0">
                <a:solidFill>
                  <a:srgbClr val="0070C0"/>
                </a:solidFill>
                <a:hlinkClick r:id="rId3">
                  <a:extLst>
                    <a:ext uri="{A12FA001-AC4F-418D-AE19-62706E023703}">
                      <ahyp:hlinkClr xmlns:ahyp="http://schemas.microsoft.com/office/drawing/2018/hyperlinkcolor" val="tx"/>
                    </a:ext>
                  </a:extLst>
                </a:hlinkClick>
              </a:rPr>
              <a:t>https://www.linkedin.com/learning/spring-boot-2-0-essential-training-2/commandlinerunner-interface?autoplay=true&amp;u=91360026</a:t>
            </a:r>
            <a:endParaRPr lang="en-IN" sz="1600" dirty="0">
              <a:solidFill>
                <a:srgbClr val="0070C0"/>
              </a:solidFill>
            </a:endParaRPr>
          </a:p>
          <a:p>
            <a:r>
              <a:rPr lang="en-IN" sz="1600" b="1" u="sng" dirty="0">
                <a:solidFill>
                  <a:schemeClr val="tx1"/>
                </a:solidFill>
              </a:rPr>
              <a:t>Elastic Search:</a:t>
            </a:r>
            <a:endParaRPr lang="en-IN" sz="1600" dirty="0">
              <a:solidFill>
                <a:schemeClr val="tx1"/>
              </a:solidFill>
            </a:endParaRPr>
          </a:p>
          <a:p>
            <a:pPr marL="285750" indent="-285750">
              <a:buFont typeface="Arial" panose="020B0604020202020204" pitchFamily="34" charset="0"/>
              <a:buChar char="•"/>
            </a:pPr>
            <a:r>
              <a:rPr lang="en-IN" sz="1600" dirty="0">
                <a:solidFill>
                  <a:srgbClr val="0070C0"/>
                </a:solidFill>
                <a:hlinkClick r:id="rId4">
                  <a:extLst>
                    <a:ext uri="{A12FA001-AC4F-418D-AE19-62706E023703}">
                      <ahyp:hlinkClr xmlns:ahyp="http://schemas.microsoft.com/office/drawing/2018/hyperlinkcolor" val="tx"/>
                    </a:ext>
                  </a:extLst>
                </a:hlinkClick>
              </a:rPr>
              <a:t>https://www.linkedin.com/learning/elasticsearch-essential-training/welcome?autoplay=true&amp;u=91360026</a:t>
            </a:r>
            <a:endParaRPr lang="en-IN" sz="1600" dirty="0">
              <a:solidFill>
                <a:srgbClr val="0070C0"/>
              </a:solidFill>
            </a:endParaRPr>
          </a:p>
          <a:p>
            <a:r>
              <a:rPr lang="en-IN" sz="1600" b="1" u="sng" dirty="0">
                <a:solidFill>
                  <a:schemeClr val="tx1"/>
                </a:solidFill>
              </a:rPr>
              <a:t>React with TypeScript:</a:t>
            </a:r>
          </a:p>
          <a:p>
            <a:pPr marL="285750" indent="-285750">
              <a:buFont typeface="Arial" panose="020B0604020202020204" pitchFamily="34" charset="0"/>
              <a:buChar char="•"/>
            </a:pPr>
            <a:r>
              <a:rPr lang="en-IN" sz="1600" dirty="0">
                <a:solidFill>
                  <a:srgbClr val="0070C0"/>
                </a:solidFill>
                <a:hlinkClick r:id="rId5">
                  <a:extLst>
                    <a:ext uri="{A12FA001-AC4F-418D-AE19-62706E023703}">
                      <ahyp:hlinkClr xmlns:ahyp="http://schemas.microsoft.com/office/drawing/2018/hyperlinkcolor" val="tx"/>
                    </a:ext>
                  </a:extLst>
                </a:hlinkClick>
              </a:rPr>
              <a:t>https://www.linkedin.com/learning/react-using-typescript?u=91360026</a:t>
            </a:r>
            <a:endParaRPr lang="en-IN" sz="1600" dirty="0">
              <a:solidFill>
                <a:srgbClr val="0070C0"/>
              </a:solidFill>
            </a:endParaRPr>
          </a:p>
          <a:p>
            <a:endParaRPr lang="en-IN" dirty="0">
              <a:solidFill>
                <a:schemeClr val="tx1"/>
              </a:solidFill>
            </a:endParaRPr>
          </a:p>
        </p:txBody>
      </p:sp>
      <p:sp>
        <p:nvSpPr>
          <p:cNvPr id="4" name="Footer Placeholder 3">
            <a:extLst>
              <a:ext uri="{FF2B5EF4-FFF2-40B4-BE49-F238E27FC236}">
                <a16:creationId xmlns:a16="http://schemas.microsoft.com/office/drawing/2014/main" id="{03C73856-A8A4-DEA9-813C-064E9A6E469A}"/>
              </a:ext>
            </a:extLst>
          </p:cNvPr>
          <p:cNvSpPr>
            <a:spLocks noGrp="1"/>
          </p:cNvSpPr>
          <p:nvPr>
            <p:ph type="ftr" sz="quarter" idx="11"/>
          </p:nvPr>
        </p:nvSpPr>
        <p:spPr/>
        <p:txBody>
          <a:body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a:extLst>
              <a:ext uri="{FF2B5EF4-FFF2-40B4-BE49-F238E27FC236}">
                <a16:creationId xmlns:a16="http://schemas.microsoft.com/office/drawing/2014/main" id="{AE2EBE4F-73DE-8E56-B3B1-2436B2802114}"/>
              </a:ext>
            </a:extLst>
          </p:cNvPr>
          <p:cNvSpPr>
            <a:spLocks noGrp="1"/>
          </p:cNvSpPr>
          <p:nvPr>
            <p:ph type="sldNum" sz="quarter" idx="12"/>
          </p:nvPr>
        </p:nvSpPr>
        <p:spPr/>
        <p:txBody>
          <a:bodyPr/>
          <a:lstStyle/>
          <a:p>
            <a:fld id="{69743A75-2B14-450D-BDAC-D60F70234844}" type="slidenum">
              <a:rPr lang="en-US" smtClean="0"/>
              <a:t>10</a:t>
            </a:fld>
            <a:endParaRPr lang="en-US"/>
          </a:p>
        </p:txBody>
      </p:sp>
    </p:spTree>
    <p:extLst>
      <p:ext uri="{BB962C8B-B14F-4D97-AF65-F5344CB8AC3E}">
        <p14:creationId xmlns:p14="http://schemas.microsoft.com/office/powerpoint/2010/main" val="1905874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3363-4B6A-3DF1-B4FA-C71D4B70A839}"/>
              </a:ext>
            </a:extLst>
          </p:cNvPr>
          <p:cNvSpPr>
            <a:spLocks noGrp="1"/>
          </p:cNvSpPr>
          <p:nvPr>
            <p:ph type="title"/>
          </p:nvPr>
        </p:nvSpPr>
        <p:spPr>
          <a:xfrm>
            <a:off x="594932" y="960475"/>
            <a:ext cx="3654473" cy="977809"/>
          </a:xfrm>
        </p:spPr>
        <p:txBody>
          <a:bodyPr/>
          <a:lstStyle/>
          <a:p>
            <a:r>
              <a:rPr lang="en-IN" sz="4800" dirty="0"/>
              <a:t>DEMO</a:t>
            </a:r>
          </a:p>
        </p:txBody>
      </p:sp>
      <p:sp>
        <p:nvSpPr>
          <p:cNvPr id="4" name="Footer Placeholder 3">
            <a:extLst>
              <a:ext uri="{FF2B5EF4-FFF2-40B4-BE49-F238E27FC236}">
                <a16:creationId xmlns:a16="http://schemas.microsoft.com/office/drawing/2014/main" id="{19AD0ADA-CEC6-6384-3B52-12045DCE47BD}"/>
              </a:ext>
            </a:extLst>
          </p:cNvPr>
          <p:cNvSpPr>
            <a:spLocks noGrp="1"/>
          </p:cNvSpPr>
          <p:nvPr>
            <p:ph type="ftr" sz="quarter" idx="11"/>
          </p:nvPr>
        </p:nvSpPr>
        <p:spPr/>
        <p:txBody>
          <a:body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a:extLst>
              <a:ext uri="{FF2B5EF4-FFF2-40B4-BE49-F238E27FC236}">
                <a16:creationId xmlns:a16="http://schemas.microsoft.com/office/drawing/2014/main" id="{99AB0EC0-F168-4609-3F92-E4B7DD19055D}"/>
              </a:ext>
            </a:extLst>
          </p:cNvPr>
          <p:cNvSpPr>
            <a:spLocks noGrp="1"/>
          </p:cNvSpPr>
          <p:nvPr>
            <p:ph type="sldNum" sz="quarter" idx="12"/>
          </p:nvPr>
        </p:nvSpPr>
        <p:spPr/>
        <p:txBody>
          <a:bodyPr/>
          <a:lstStyle/>
          <a:p>
            <a:fld id="{69743A75-2B14-450D-BDAC-D60F70234844}" type="slidenum">
              <a:rPr lang="en-US" smtClean="0"/>
              <a:t>11</a:t>
            </a:fld>
            <a:endParaRPr lang="en-US"/>
          </a:p>
        </p:txBody>
      </p:sp>
    </p:spTree>
    <p:extLst>
      <p:ext uri="{BB962C8B-B14F-4D97-AF65-F5344CB8AC3E}">
        <p14:creationId xmlns:p14="http://schemas.microsoft.com/office/powerpoint/2010/main" val="2104553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74E5B1-C729-0B07-42ED-62635756F5F0}"/>
              </a:ext>
            </a:extLst>
          </p:cNvPr>
          <p:cNvSpPr>
            <a:spLocks noGrp="1"/>
          </p:cNvSpPr>
          <p:nvPr>
            <p:ph type="ftr" sz="quarter" idx="11"/>
          </p:nvPr>
        </p:nvSpPr>
        <p:spPr/>
        <p:txBody>
          <a:bodyPr/>
          <a:lstStyle/>
          <a:p>
            <a:pPr algn="r">
              <a:buClr>
                <a:srgbClr val="000000"/>
              </a:buClr>
              <a:buFont typeface="Arial"/>
              <a:buNone/>
            </a:pPr>
            <a:r>
              <a:rPr lang="en-US"/>
              <a:t>© 2019 Model N, Inc. Proprietary and Confidential     |</a:t>
            </a:r>
            <a:endParaRPr lang="en-US">
              <a:sym typeface="Arial"/>
            </a:endParaRPr>
          </a:p>
          <a:p>
            <a:pPr algn="r">
              <a:buClr>
                <a:srgbClr val="000000"/>
              </a:buClr>
              <a:buFont typeface="Arial"/>
              <a:buNone/>
            </a:pPr>
            <a:endParaRPr lang="en-US"/>
          </a:p>
        </p:txBody>
      </p:sp>
      <p:sp>
        <p:nvSpPr>
          <p:cNvPr id="3" name="Slide Number Placeholder 2">
            <a:extLst>
              <a:ext uri="{FF2B5EF4-FFF2-40B4-BE49-F238E27FC236}">
                <a16:creationId xmlns:a16="http://schemas.microsoft.com/office/drawing/2014/main" id="{B3BAE083-8D32-6294-3D11-B162DD2FD50D}"/>
              </a:ext>
            </a:extLst>
          </p:cNvPr>
          <p:cNvSpPr>
            <a:spLocks noGrp="1"/>
          </p:cNvSpPr>
          <p:nvPr>
            <p:ph type="sldNum" sz="quarter" idx="12"/>
          </p:nvPr>
        </p:nvSpPr>
        <p:spPr/>
        <p:txBody>
          <a:bodyPr/>
          <a:lstStyle/>
          <a:p>
            <a:fld id="{69743A75-2B14-450D-BDAC-D60F70234844}" type="slidenum">
              <a:rPr lang="en-US" smtClean="0"/>
              <a:t>12</a:t>
            </a:fld>
            <a:endParaRPr lang="en-US"/>
          </a:p>
        </p:txBody>
      </p:sp>
      <p:sp>
        <p:nvSpPr>
          <p:cNvPr id="6" name="TextBox 5">
            <a:extLst>
              <a:ext uri="{FF2B5EF4-FFF2-40B4-BE49-F238E27FC236}">
                <a16:creationId xmlns:a16="http://schemas.microsoft.com/office/drawing/2014/main" id="{A21AB740-4B69-2643-EF0A-969627F0C8F9}"/>
              </a:ext>
            </a:extLst>
          </p:cNvPr>
          <p:cNvSpPr txBox="1"/>
          <p:nvPr/>
        </p:nvSpPr>
        <p:spPr>
          <a:xfrm>
            <a:off x="2986087" y="2093119"/>
            <a:ext cx="3736182" cy="769441"/>
          </a:xfrm>
          <a:prstGeom prst="rect">
            <a:avLst/>
          </a:prstGeom>
          <a:noFill/>
        </p:spPr>
        <p:txBody>
          <a:bodyPr wrap="square" rtlCol="0">
            <a:spAutoFit/>
          </a:bodyPr>
          <a:lstStyle/>
          <a:p>
            <a:pPr algn="l"/>
            <a:r>
              <a:rPr lang="en-US" sz="4400" b="1" dirty="0">
                <a:solidFill>
                  <a:schemeClr val="bg1"/>
                </a:solidFill>
              </a:rPr>
              <a:t>Thank You</a:t>
            </a:r>
            <a:endParaRPr lang="en-IN" sz="4400" b="1" dirty="0">
              <a:solidFill>
                <a:schemeClr val="bg1"/>
              </a:solidFill>
            </a:endParaRPr>
          </a:p>
        </p:txBody>
      </p:sp>
    </p:spTree>
    <p:extLst>
      <p:ext uri="{BB962C8B-B14F-4D97-AF65-F5344CB8AC3E}">
        <p14:creationId xmlns:p14="http://schemas.microsoft.com/office/powerpoint/2010/main" val="617348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C7BA-5ADC-4CDC-C14B-FE90E527A49D}"/>
              </a:ext>
            </a:extLst>
          </p:cNvPr>
          <p:cNvSpPr>
            <a:spLocks noGrp="1"/>
          </p:cNvSpPr>
          <p:nvPr>
            <p:ph type="title"/>
          </p:nvPr>
        </p:nvSpPr>
        <p:spPr/>
        <p:txBody>
          <a:bodyPr/>
          <a:lstStyle/>
          <a:p>
            <a:r>
              <a:rPr lang="en-IN" sz="4400" dirty="0"/>
              <a:t>Agenda</a:t>
            </a:r>
          </a:p>
        </p:txBody>
      </p:sp>
      <p:sp>
        <p:nvSpPr>
          <p:cNvPr id="4" name="Footer Placeholder 3">
            <a:extLst>
              <a:ext uri="{FF2B5EF4-FFF2-40B4-BE49-F238E27FC236}">
                <a16:creationId xmlns:a16="http://schemas.microsoft.com/office/drawing/2014/main" id="{1D6D4374-654A-6327-D213-B742F09F0608}"/>
              </a:ext>
            </a:extLst>
          </p:cNvPr>
          <p:cNvSpPr>
            <a:spLocks noGrp="1"/>
          </p:cNvSpPr>
          <p:nvPr>
            <p:ph type="ftr" sz="quarter" idx="11"/>
          </p:nvPr>
        </p:nvSpPr>
        <p:spPr/>
        <p:txBody>
          <a:body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a:extLst>
              <a:ext uri="{FF2B5EF4-FFF2-40B4-BE49-F238E27FC236}">
                <a16:creationId xmlns:a16="http://schemas.microsoft.com/office/drawing/2014/main" id="{5E3C6232-3214-7180-B76D-0EAE65B4AE56}"/>
              </a:ext>
            </a:extLst>
          </p:cNvPr>
          <p:cNvSpPr>
            <a:spLocks noGrp="1"/>
          </p:cNvSpPr>
          <p:nvPr>
            <p:ph type="sldNum" sz="quarter" idx="12"/>
          </p:nvPr>
        </p:nvSpPr>
        <p:spPr/>
        <p:txBody>
          <a:bodyPr/>
          <a:lstStyle/>
          <a:p>
            <a:fld id="{69743A75-2B14-450D-BDAC-D60F70234844}" type="slidenum">
              <a:rPr lang="en-US" smtClean="0"/>
              <a:t>2</a:t>
            </a:fld>
            <a:endParaRPr lang="en-US"/>
          </a:p>
        </p:txBody>
      </p:sp>
      <p:sp>
        <p:nvSpPr>
          <p:cNvPr id="6" name="Text Placeholder 5">
            <a:extLst>
              <a:ext uri="{FF2B5EF4-FFF2-40B4-BE49-F238E27FC236}">
                <a16:creationId xmlns:a16="http://schemas.microsoft.com/office/drawing/2014/main" id="{0BB0CD48-31A1-BAC5-D486-C36B3DFF270C}"/>
              </a:ext>
            </a:extLst>
          </p:cNvPr>
          <p:cNvSpPr>
            <a:spLocks noGrp="1"/>
          </p:cNvSpPr>
          <p:nvPr>
            <p:ph type="body" sz="quarter" idx="13"/>
          </p:nvPr>
        </p:nvSpPr>
        <p:spPr/>
        <p:txBody>
          <a:bodyPr/>
          <a:lstStyle/>
          <a:p>
            <a:r>
              <a:rPr lang="en-IN" dirty="0"/>
              <a:t>Elastic Search and Indexing</a:t>
            </a:r>
          </a:p>
        </p:txBody>
      </p:sp>
      <p:sp>
        <p:nvSpPr>
          <p:cNvPr id="7" name="Content Placeholder 6">
            <a:extLst>
              <a:ext uri="{FF2B5EF4-FFF2-40B4-BE49-F238E27FC236}">
                <a16:creationId xmlns:a16="http://schemas.microsoft.com/office/drawing/2014/main" id="{16E7D070-F02F-881A-CC72-D869DB484E36}"/>
              </a:ext>
            </a:extLst>
          </p:cNvPr>
          <p:cNvSpPr>
            <a:spLocks noGrp="1"/>
          </p:cNvSpPr>
          <p:nvPr>
            <p:ph idx="14"/>
          </p:nvPr>
        </p:nvSpPr>
        <p:spPr>
          <a:xfrm>
            <a:off x="4158378" y="315511"/>
            <a:ext cx="4771310" cy="4142189"/>
          </a:xfrm>
        </p:spPr>
        <p:txBody>
          <a:bodyPr/>
          <a:lstStyle/>
          <a:p>
            <a:r>
              <a:rPr lang="en-IN" sz="1800" dirty="0"/>
              <a:t>Problem Statement and it’s Complexity</a:t>
            </a:r>
          </a:p>
          <a:p>
            <a:r>
              <a:rPr lang="en-IN" sz="1800" dirty="0"/>
              <a:t>What is Elastic Search?</a:t>
            </a:r>
          </a:p>
          <a:p>
            <a:r>
              <a:rPr lang="en-IN" sz="1800" dirty="0"/>
              <a:t>Components in ES</a:t>
            </a:r>
          </a:p>
          <a:p>
            <a:r>
              <a:rPr lang="en-IN" sz="1800" dirty="0"/>
              <a:t>BM25 – Uniqueness</a:t>
            </a:r>
          </a:p>
          <a:p>
            <a:r>
              <a:rPr lang="en-IN" sz="1800" dirty="0"/>
              <a:t>Architecture</a:t>
            </a:r>
          </a:p>
          <a:p>
            <a:pPr>
              <a:lnSpc>
                <a:spcPct val="150000"/>
              </a:lnSpc>
            </a:pPr>
            <a:r>
              <a:rPr lang="en-IN" sz="1800" dirty="0"/>
              <a:t>Teck Stack and Development Tools</a:t>
            </a:r>
          </a:p>
          <a:p>
            <a:pPr>
              <a:lnSpc>
                <a:spcPct val="150000"/>
              </a:lnSpc>
            </a:pPr>
            <a:r>
              <a:rPr lang="en-IN" sz="1800" dirty="0"/>
              <a:t>Demo</a:t>
            </a:r>
          </a:p>
          <a:p>
            <a:r>
              <a:rPr lang="en-IN" sz="1800" dirty="0"/>
              <a:t>Challenges</a:t>
            </a:r>
          </a:p>
          <a:p>
            <a:r>
              <a:rPr lang="en-IN" sz="1800" dirty="0"/>
              <a:t>References</a:t>
            </a:r>
          </a:p>
          <a:p>
            <a:pPr marL="0" indent="0">
              <a:buNone/>
            </a:pPr>
            <a:endParaRPr lang="en-IN" sz="1800" dirty="0"/>
          </a:p>
        </p:txBody>
      </p:sp>
    </p:spTree>
    <p:extLst>
      <p:ext uri="{BB962C8B-B14F-4D97-AF65-F5344CB8AC3E}">
        <p14:creationId xmlns:p14="http://schemas.microsoft.com/office/powerpoint/2010/main" val="134088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4D5B-DFA0-744D-C1AA-BC3E875231AA}"/>
              </a:ext>
            </a:extLst>
          </p:cNvPr>
          <p:cNvSpPr>
            <a:spLocks noGrp="1"/>
          </p:cNvSpPr>
          <p:nvPr>
            <p:ph type="title"/>
          </p:nvPr>
        </p:nvSpPr>
        <p:spPr/>
        <p:txBody>
          <a:bodyPr/>
          <a:lstStyle/>
          <a:p>
            <a:r>
              <a:rPr lang="en-IN" sz="3200" dirty="0"/>
              <a:t>Problem Statement and it’s Complexity</a:t>
            </a:r>
            <a:br>
              <a:rPr lang="en-IN" sz="3200" dirty="0"/>
            </a:br>
            <a:endParaRPr lang="en-IN" dirty="0"/>
          </a:p>
        </p:txBody>
      </p:sp>
      <p:sp>
        <p:nvSpPr>
          <p:cNvPr id="3" name="Content Placeholder 2">
            <a:extLst>
              <a:ext uri="{FF2B5EF4-FFF2-40B4-BE49-F238E27FC236}">
                <a16:creationId xmlns:a16="http://schemas.microsoft.com/office/drawing/2014/main" id="{ABB3AD1E-C20A-D6FE-6534-3F97EB147256}"/>
              </a:ext>
            </a:extLst>
          </p:cNvPr>
          <p:cNvSpPr>
            <a:spLocks noGrp="1"/>
          </p:cNvSpPr>
          <p:nvPr>
            <p:ph idx="1"/>
          </p:nvPr>
        </p:nvSpPr>
        <p:spPr/>
        <p:txBody>
          <a:bodyPr/>
          <a:lstStyle/>
          <a:p>
            <a:pPr marL="285750" indent="-285750" algn="just">
              <a:lnSpc>
                <a:spcPct val="150000"/>
              </a:lnSpc>
              <a:buClr>
                <a:srgbClr val="000000"/>
              </a:buClr>
              <a:buFont typeface="Arial" panose="020B0604020202020204" pitchFamily="34" charset="0"/>
              <a:buChar char="•"/>
            </a:pPr>
            <a:r>
              <a:rPr lang="en-IN" sz="1600" dirty="0">
                <a:solidFill>
                  <a:schemeClr val="tx1"/>
                </a:solidFill>
                <a:latin typeface="+mj-lt"/>
              </a:rPr>
              <a:t>The actual problem arrives while searching in large databases. For example, if we have employee table and we want to find the name of an employee by employee id, we need to run an SQL query in database which internally searches each record with the given employee id to get the result. This takes more time to search.</a:t>
            </a:r>
          </a:p>
        </p:txBody>
      </p:sp>
      <p:sp>
        <p:nvSpPr>
          <p:cNvPr id="4" name="Footer Placeholder 3">
            <a:extLst>
              <a:ext uri="{FF2B5EF4-FFF2-40B4-BE49-F238E27FC236}">
                <a16:creationId xmlns:a16="http://schemas.microsoft.com/office/drawing/2014/main" id="{6592CFE4-7824-4535-67C6-7A543D1CDB78}"/>
              </a:ext>
            </a:extLst>
          </p:cNvPr>
          <p:cNvSpPr>
            <a:spLocks noGrp="1"/>
          </p:cNvSpPr>
          <p:nvPr>
            <p:ph type="ftr" sz="quarter" idx="11"/>
          </p:nvPr>
        </p:nvSpPr>
        <p:spPr/>
        <p:txBody>
          <a:body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a:extLst>
              <a:ext uri="{FF2B5EF4-FFF2-40B4-BE49-F238E27FC236}">
                <a16:creationId xmlns:a16="http://schemas.microsoft.com/office/drawing/2014/main" id="{3D740B66-C393-8498-1375-229FAAA43BD9}"/>
              </a:ext>
            </a:extLst>
          </p:cNvPr>
          <p:cNvSpPr>
            <a:spLocks noGrp="1"/>
          </p:cNvSpPr>
          <p:nvPr>
            <p:ph type="sldNum" sz="quarter" idx="12"/>
          </p:nvPr>
        </p:nvSpPr>
        <p:spPr/>
        <p:txBody>
          <a:bodyPr/>
          <a:lstStyle/>
          <a:p>
            <a:fld id="{69743A75-2B14-450D-BDAC-D60F70234844}" type="slidenum">
              <a:rPr lang="en-US" smtClean="0"/>
              <a:t>3</a:t>
            </a:fld>
            <a:endParaRPr lang="en-US"/>
          </a:p>
        </p:txBody>
      </p:sp>
    </p:spTree>
    <p:extLst>
      <p:ext uri="{BB962C8B-B14F-4D97-AF65-F5344CB8AC3E}">
        <p14:creationId xmlns:p14="http://schemas.microsoft.com/office/powerpoint/2010/main" val="3453702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FCD816-9511-5F4A-855F-97F9A52DEA12}"/>
              </a:ext>
            </a:extLst>
          </p:cNvPr>
          <p:cNvSpPr>
            <a:spLocks noGrp="1"/>
          </p:cNvSpPr>
          <p:nvPr>
            <p:ph type="sldNum" sz="quarter" idx="12"/>
          </p:nvPr>
        </p:nvSpPr>
        <p:spPr>
          <a:xfrm>
            <a:off x="8515351" y="4766747"/>
            <a:ext cx="353642" cy="215245"/>
          </a:xfrm>
        </p:spPr>
        <p:txBody>
          <a:bodyPr anchor="ctr">
            <a:normAutofit/>
          </a:bodyPr>
          <a:lstStyle/>
          <a:p>
            <a:pPr>
              <a:spcAft>
                <a:spcPts val="600"/>
              </a:spcAft>
            </a:pPr>
            <a:fld id="{69743A75-2B14-450D-BDAC-D60F70234844}" type="slidenum">
              <a:rPr lang="en-US" smtClean="0"/>
              <a:pPr>
                <a:spcAft>
                  <a:spcPts val="600"/>
                </a:spcAft>
              </a:pPr>
              <a:t>4</a:t>
            </a:fld>
            <a:endParaRPr lang="en-US"/>
          </a:p>
        </p:txBody>
      </p:sp>
      <p:sp>
        <p:nvSpPr>
          <p:cNvPr id="14" name="Footer Placeholder 3">
            <a:extLst>
              <a:ext uri="{FF2B5EF4-FFF2-40B4-BE49-F238E27FC236}">
                <a16:creationId xmlns:a16="http://schemas.microsoft.com/office/drawing/2014/main" id="{4DFF2ABC-1EFA-9840-A49A-7EC74ED2600D}"/>
              </a:ext>
            </a:extLst>
          </p:cNvPr>
          <p:cNvSpPr>
            <a:spLocks noGrp="1"/>
          </p:cNvSpPr>
          <p:nvPr>
            <p:ph type="ftr" sz="quarter" idx="11"/>
          </p:nvPr>
        </p:nvSpPr>
        <p:spPr>
          <a:xfrm>
            <a:off x="5085853" y="4766747"/>
            <a:ext cx="3546662" cy="215245"/>
          </a:xfrm>
        </p:spPr>
        <p:txBody>
          <a:bodyPr/>
          <a:lstStyle/>
          <a:p>
            <a:pPr algn="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8" name="Title 7">
            <a:extLst>
              <a:ext uri="{FF2B5EF4-FFF2-40B4-BE49-F238E27FC236}">
                <a16:creationId xmlns:a16="http://schemas.microsoft.com/office/drawing/2014/main" id="{27D35F7C-29C6-02E2-0490-35CA903DA78C}"/>
              </a:ext>
            </a:extLst>
          </p:cNvPr>
          <p:cNvSpPr>
            <a:spLocks noGrp="1"/>
          </p:cNvSpPr>
          <p:nvPr>
            <p:ph type="title"/>
          </p:nvPr>
        </p:nvSpPr>
        <p:spPr>
          <a:xfrm>
            <a:off x="466345" y="244600"/>
            <a:ext cx="8386761" cy="406049"/>
          </a:xfrm>
        </p:spPr>
        <p:txBody>
          <a:bodyPr/>
          <a:lstStyle/>
          <a:p>
            <a:r>
              <a:rPr lang="en-US" dirty="0"/>
              <a:t>What is Elastic Search?</a:t>
            </a:r>
            <a:endParaRPr lang="en-IN" dirty="0"/>
          </a:p>
        </p:txBody>
      </p:sp>
      <p:sp>
        <p:nvSpPr>
          <p:cNvPr id="2" name="TextBox 1">
            <a:extLst>
              <a:ext uri="{FF2B5EF4-FFF2-40B4-BE49-F238E27FC236}">
                <a16:creationId xmlns:a16="http://schemas.microsoft.com/office/drawing/2014/main" id="{FC8519A6-F354-F88C-ADFC-9C2A1EC426B4}"/>
              </a:ext>
            </a:extLst>
          </p:cNvPr>
          <p:cNvSpPr txBox="1"/>
          <p:nvPr/>
        </p:nvSpPr>
        <p:spPr>
          <a:xfrm>
            <a:off x="466345" y="838699"/>
            <a:ext cx="8166170" cy="30013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b="0" i="0" dirty="0">
                <a:solidFill>
                  <a:schemeClr val="tx1"/>
                </a:solidFill>
                <a:effectLst/>
                <a:latin typeface="+mj-lt"/>
              </a:rPr>
              <a:t>Elasticsearch is a distributed, open-source search and analytics engine built on Apache Lucene and developed in Java.</a:t>
            </a:r>
          </a:p>
          <a:p>
            <a:pPr marL="285750" indent="-285750" algn="just">
              <a:lnSpc>
                <a:spcPct val="150000"/>
              </a:lnSpc>
              <a:buFont typeface="Arial" panose="020B0604020202020204" pitchFamily="34" charset="0"/>
              <a:buChar char="•"/>
            </a:pPr>
            <a:r>
              <a:rPr lang="en-US" sz="1600" b="0" i="0" dirty="0">
                <a:solidFill>
                  <a:schemeClr val="tx1"/>
                </a:solidFill>
                <a:effectLst/>
                <a:latin typeface="+mj-lt"/>
              </a:rPr>
              <a:t>Elasticsearch allows you to store, search, and analyze huge volumes of data quickly and in near real-time and give </a:t>
            </a:r>
            <a:r>
              <a:rPr lang="en-US" sz="1600" b="0" i="0">
                <a:solidFill>
                  <a:schemeClr val="tx1"/>
                </a:solidFill>
                <a:effectLst/>
                <a:latin typeface="+mj-lt"/>
              </a:rPr>
              <a:t>back results </a:t>
            </a:r>
            <a:r>
              <a:rPr lang="en-US" sz="1600" b="0" i="0" dirty="0">
                <a:solidFill>
                  <a:schemeClr val="tx1"/>
                </a:solidFill>
                <a:effectLst/>
                <a:latin typeface="+mj-lt"/>
              </a:rPr>
              <a:t>in milliseconds.</a:t>
            </a:r>
          </a:p>
          <a:p>
            <a:pPr marL="285750" indent="-285750" algn="just">
              <a:lnSpc>
                <a:spcPct val="150000"/>
              </a:lnSpc>
              <a:buFont typeface="Arial" panose="020B0604020202020204" pitchFamily="34" charset="0"/>
              <a:buChar char="•"/>
            </a:pPr>
            <a:r>
              <a:rPr lang="en-US" sz="1600" b="0" i="0" dirty="0">
                <a:solidFill>
                  <a:schemeClr val="tx1"/>
                </a:solidFill>
                <a:effectLst/>
                <a:latin typeface="+mj-lt"/>
              </a:rPr>
              <a:t>It’s able to achieve fast search responses because instead of searching the text directly, it searches an index. </a:t>
            </a:r>
          </a:p>
          <a:p>
            <a:pPr marL="285750" indent="-285750" algn="just">
              <a:lnSpc>
                <a:spcPct val="150000"/>
              </a:lnSpc>
              <a:buFont typeface="Arial" panose="020B0604020202020204" pitchFamily="34" charset="0"/>
              <a:buChar char="•"/>
            </a:pPr>
            <a:r>
              <a:rPr lang="en-US" sz="1600" b="0" i="0" dirty="0">
                <a:solidFill>
                  <a:schemeClr val="tx1"/>
                </a:solidFill>
                <a:effectLst/>
                <a:latin typeface="+mj-lt"/>
              </a:rPr>
              <a:t>It uses a structure based on documents instead of tables and schemas and comes with extensive REST APIs for storing and searching the data. </a:t>
            </a:r>
          </a:p>
        </p:txBody>
      </p:sp>
    </p:spTree>
    <p:extLst>
      <p:ext uri="{BB962C8B-B14F-4D97-AF65-F5344CB8AC3E}">
        <p14:creationId xmlns:p14="http://schemas.microsoft.com/office/powerpoint/2010/main" val="54752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46F1-29E6-75ED-9C90-92DA4809FD53}"/>
              </a:ext>
            </a:extLst>
          </p:cNvPr>
          <p:cNvSpPr>
            <a:spLocks noGrp="1"/>
          </p:cNvSpPr>
          <p:nvPr>
            <p:ph type="title"/>
          </p:nvPr>
        </p:nvSpPr>
        <p:spPr/>
        <p:txBody>
          <a:bodyPr/>
          <a:lstStyle/>
          <a:p>
            <a:r>
              <a:rPr lang="en-IN" dirty="0"/>
              <a:t>Components in ES</a:t>
            </a:r>
          </a:p>
        </p:txBody>
      </p:sp>
      <p:sp>
        <p:nvSpPr>
          <p:cNvPr id="3" name="Content Placeholder 2">
            <a:extLst>
              <a:ext uri="{FF2B5EF4-FFF2-40B4-BE49-F238E27FC236}">
                <a16:creationId xmlns:a16="http://schemas.microsoft.com/office/drawing/2014/main" id="{FBDF1394-D985-171C-D9F9-516934F2814B}"/>
              </a:ext>
            </a:extLst>
          </p:cNvPr>
          <p:cNvSpPr>
            <a:spLocks noGrp="1"/>
          </p:cNvSpPr>
          <p:nvPr>
            <p:ph idx="1"/>
          </p:nvPr>
        </p:nvSpPr>
        <p:spPr/>
        <p:txBody>
          <a:bodyPr/>
          <a:lstStyle/>
          <a:p>
            <a:pPr algn="l" fontAlgn="base">
              <a:lnSpc>
                <a:spcPct val="150000"/>
              </a:lnSpc>
            </a:pPr>
            <a:r>
              <a:rPr lang="en-IN" b="1" i="0" dirty="0">
                <a:solidFill>
                  <a:srgbClr val="0070C0"/>
                </a:solidFill>
                <a:effectLst/>
                <a:latin typeface="open sans" panose="020B0604020202020204" pitchFamily="34" charset="0"/>
              </a:rPr>
              <a:t>Logical Components:</a:t>
            </a:r>
          </a:p>
          <a:p>
            <a:pPr marL="285750" indent="-285750" algn="l" fontAlgn="base">
              <a:lnSpc>
                <a:spcPct val="150000"/>
              </a:lnSpc>
              <a:buClr>
                <a:schemeClr val="tx1"/>
              </a:buClr>
              <a:buFont typeface="Arial" panose="020B0604020202020204" pitchFamily="34" charset="0"/>
              <a:buChar char="•"/>
            </a:pPr>
            <a:r>
              <a:rPr lang="en-IN" sz="1600" b="1" dirty="0">
                <a:solidFill>
                  <a:schemeClr val="tx1"/>
                </a:solidFill>
                <a:latin typeface="+mj-lt"/>
              </a:rPr>
              <a:t>Documents</a:t>
            </a:r>
          </a:p>
          <a:p>
            <a:pPr marL="285750" indent="-285750" algn="l" fontAlgn="base">
              <a:lnSpc>
                <a:spcPct val="150000"/>
              </a:lnSpc>
              <a:buClr>
                <a:schemeClr val="tx1"/>
              </a:buClr>
              <a:buFont typeface="Arial" panose="020B0604020202020204" pitchFamily="34" charset="0"/>
              <a:buChar char="•"/>
            </a:pPr>
            <a:r>
              <a:rPr lang="en-IN" sz="1600" b="1" i="0" dirty="0">
                <a:solidFill>
                  <a:schemeClr val="tx1"/>
                </a:solidFill>
                <a:effectLst/>
                <a:latin typeface="+mj-lt"/>
              </a:rPr>
              <a:t>Indices</a:t>
            </a:r>
          </a:p>
          <a:p>
            <a:pPr algn="l" fontAlgn="base">
              <a:lnSpc>
                <a:spcPct val="150000"/>
              </a:lnSpc>
            </a:pPr>
            <a:r>
              <a:rPr lang="en-IN" b="1" dirty="0">
                <a:solidFill>
                  <a:srgbClr val="0070C0"/>
                </a:solidFill>
                <a:latin typeface="open sans" panose="020B0604020202020204" pitchFamily="34" charset="0"/>
              </a:rPr>
              <a:t>Backend Components:</a:t>
            </a:r>
            <a:endParaRPr lang="en-IN" b="1" i="0" dirty="0">
              <a:solidFill>
                <a:srgbClr val="0070C0"/>
              </a:solidFill>
              <a:effectLst/>
              <a:latin typeface="open sans" panose="020B0604020202020204" pitchFamily="34" charset="0"/>
            </a:endParaRPr>
          </a:p>
          <a:p>
            <a:pPr marL="285750" indent="-285750" algn="l" fontAlgn="base">
              <a:lnSpc>
                <a:spcPct val="150000"/>
              </a:lnSpc>
              <a:buClr>
                <a:schemeClr val="tx1"/>
              </a:buClr>
              <a:buFont typeface="Arial" panose="020B0604020202020204" pitchFamily="34" charset="0"/>
              <a:buChar char="•"/>
            </a:pPr>
            <a:r>
              <a:rPr lang="en-IN" sz="1600" b="1" dirty="0">
                <a:solidFill>
                  <a:schemeClr val="tx1"/>
                </a:solidFill>
                <a:latin typeface="+mj-lt"/>
              </a:rPr>
              <a:t>Shards</a:t>
            </a:r>
          </a:p>
          <a:p>
            <a:pPr marL="285750" indent="-285750" fontAlgn="base">
              <a:lnSpc>
                <a:spcPct val="150000"/>
              </a:lnSpc>
              <a:buClr>
                <a:schemeClr val="tx1"/>
              </a:buClr>
              <a:buFont typeface="Arial" panose="020B0604020202020204" pitchFamily="34" charset="0"/>
              <a:buChar char="•"/>
            </a:pPr>
            <a:r>
              <a:rPr lang="en-IN" sz="1600" b="1" i="0" dirty="0">
                <a:solidFill>
                  <a:schemeClr val="tx1"/>
                </a:solidFill>
                <a:effectLst/>
                <a:latin typeface="+mj-lt"/>
              </a:rPr>
              <a:t>Replicas</a:t>
            </a:r>
          </a:p>
          <a:p>
            <a:pPr algn="l" fontAlgn="base">
              <a:lnSpc>
                <a:spcPct val="150000"/>
              </a:lnSpc>
            </a:pPr>
            <a:endParaRPr lang="en-IN" b="1" i="0" dirty="0">
              <a:solidFill>
                <a:srgbClr val="0070C0"/>
              </a:solidFill>
              <a:effectLst/>
              <a:latin typeface="open sans" panose="020B0604020202020204" pitchFamily="34" charset="0"/>
            </a:endParaRPr>
          </a:p>
          <a:p>
            <a:pPr algn="l" fontAlgn="base"/>
            <a:endParaRPr lang="en-IN" b="1" i="0" dirty="0">
              <a:solidFill>
                <a:srgbClr val="0070C0"/>
              </a:solidFill>
              <a:effectLst/>
              <a:latin typeface="open sans" panose="020B0604020202020204" pitchFamily="34" charset="0"/>
            </a:endParaRPr>
          </a:p>
        </p:txBody>
      </p:sp>
      <p:sp>
        <p:nvSpPr>
          <p:cNvPr id="4" name="Footer Placeholder 3">
            <a:extLst>
              <a:ext uri="{FF2B5EF4-FFF2-40B4-BE49-F238E27FC236}">
                <a16:creationId xmlns:a16="http://schemas.microsoft.com/office/drawing/2014/main" id="{0B730BA8-89F0-4108-33A4-694ACAD21A5A}"/>
              </a:ext>
            </a:extLst>
          </p:cNvPr>
          <p:cNvSpPr>
            <a:spLocks noGrp="1"/>
          </p:cNvSpPr>
          <p:nvPr>
            <p:ph type="ftr" sz="quarter" idx="11"/>
          </p:nvPr>
        </p:nvSpPr>
        <p:spPr/>
        <p:txBody>
          <a:body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a:extLst>
              <a:ext uri="{FF2B5EF4-FFF2-40B4-BE49-F238E27FC236}">
                <a16:creationId xmlns:a16="http://schemas.microsoft.com/office/drawing/2014/main" id="{8BA6B6EA-A140-9E96-C1D8-2EB4BCC8DECC}"/>
              </a:ext>
            </a:extLst>
          </p:cNvPr>
          <p:cNvSpPr>
            <a:spLocks noGrp="1"/>
          </p:cNvSpPr>
          <p:nvPr>
            <p:ph type="sldNum" sz="quarter" idx="12"/>
          </p:nvPr>
        </p:nvSpPr>
        <p:spPr/>
        <p:txBody>
          <a:bodyPr/>
          <a:lstStyle/>
          <a:p>
            <a:fld id="{69743A75-2B14-450D-BDAC-D60F70234844}" type="slidenum">
              <a:rPr lang="en-US" smtClean="0"/>
              <a:t>5</a:t>
            </a:fld>
            <a:endParaRPr lang="en-US"/>
          </a:p>
        </p:txBody>
      </p:sp>
    </p:spTree>
    <p:extLst>
      <p:ext uri="{BB962C8B-B14F-4D97-AF65-F5344CB8AC3E}">
        <p14:creationId xmlns:p14="http://schemas.microsoft.com/office/powerpoint/2010/main" val="1233502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4675-1371-788C-7827-58653A8053D1}"/>
              </a:ext>
            </a:extLst>
          </p:cNvPr>
          <p:cNvSpPr>
            <a:spLocks noGrp="1"/>
          </p:cNvSpPr>
          <p:nvPr>
            <p:ph type="title"/>
          </p:nvPr>
        </p:nvSpPr>
        <p:spPr/>
        <p:txBody>
          <a:bodyPr/>
          <a:lstStyle/>
          <a:p>
            <a:r>
              <a:rPr lang="en-IN" dirty="0"/>
              <a:t>BM25</a:t>
            </a:r>
          </a:p>
        </p:txBody>
      </p:sp>
      <p:pic>
        <p:nvPicPr>
          <p:cNvPr id="7" name="Content Placeholder 6">
            <a:extLst>
              <a:ext uri="{FF2B5EF4-FFF2-40B4-BE49-F238E27FC236}">
                <a16:creationId xmlns:a16="http://schemas.microsoft.com/office/drawing/2014/main" id="{15F65DB3-929D-4CE3-3355-CB3D9B46D1D5}"/>
              </a:ext>
            </a:extLst>
          </p:cNvPr>
          <p:cNvPicPr>
            <a:picLocks noGrp="1" noChangeAspect="1"/>
          </p:cNvPicPr>
          <p:nvPr>
            <p:ph idx="1"/>
          </p:nvPr>
        </p:nvPicPr>
        <p:blipFill>
          <a:blip r:embed="rId2"/>
          <a:stretch>
            <a:fillRect/>
          </a:stretch>
        </p:blipFill>
        <p:spPr>
          <a:xfrm>
            <a:off x="466725" y="938849"/>
            <a:ext cx="8386763" cy="3611877"/>
          </a:xfrm>
        </p:spPr>
      </p:pic>
      <p:sp>
        <p:nvSpPr>
          <p:cNvPr id="4" name="Footer Placeholder 3">
            <a:extLst>
              <a:ext uri="{FF2B5EF4-FFF2-40B4-BE49-F238E27FC236}">
                <a16:creationId xmlns:a16="http://schemas.microsoft.com/office/drawing/2014/main" id="{FB7A40C9-AFFC-7D13-4990-0DDA144682EE}"/>
              </a:ext>
            </a:extLst>
          </p:cNvPr>
          <p:cNvSpPr>
            <a:spLocks noGrp="1"/>
          </p:cNvSpPr>
          <p:nvPr>
            <p:ph type="ftr" sz="quarter" idx="11"/>
          </p:nvPr>
        </p:nvSpPr>
        <p:spPr/>
        <p:txBody>
          <a:body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a:extLst>
              <a:ext uri="{FF2B5EF4-FFF2-40B4-BE49-F238E27FC236}">
                <a16:creationId xmlns:a16="http://schemas.microsoft.com/office/drawing/2014/main" id="{98113DE1-E243-DF93-A27D-712280215ECE}"/>
              </a:ext>
            </a:extLst>
          </p:cNvPr>
          <p:cNvSpPr>
            <a:spLocks noGrp="1"/>
          </p:cNvSpPr>
          <p:nvPr>
            <p:ph type="sldNum" sz="quarter" idx="12"/>
          </p:nvPr>
        </p:nvSpPr>
        <p:spPr/>
        <p:txBody>
          <a:bodyPr/>
          <a:lstStyle/>
          <a:p>
            <a:fld id="{69743A75-2B14-450D-BDAC-D60F70234844}" type="slidenum">
              <a:rPr lang="en-US" smtClean="0"/>
              <a:t>6</a:t>
            </a:fld>
            <a:endParaRPr lang="en-US"/>
          </a:p>
        </p:txBody>
      </p:sp>
    </p:spTree>
    <p:extLst>
      <p:ext uri="{BB962C8B-B14F-4D97-AF65-F5344CB8AC3E}">
        <p14:creationId xmlns:p14="http://schemas.microsoft.com/office/powerpoint/2010/main" val="4203847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9A8A-341C-DFB2-5B14-7E50D84926DD}"/>
              </a:ext>
            </a:extLst>
          </p:cNvPr>
          <p:cNvSpPr>
            <a:spLocks noGrp="1"/>
          </p:cNvSpPr>
          <p:nvPr>
            <p:ph type="title"/>
          </p:nvPr>
        </p:nvSpPr>
        <p:spPr/>
        <p:txBody>
          <a:bodyPr/>
          <a:lstStyle/>
          <a:p>
            <a:r>
              <a:rPr lang="en-IN" sz="3200" dirty="0"/>
              <a:t>Architecture</a:t>
            </a:r>
            <a:endParaRPr lang="en-IN" dirty="0"/>
          </a:p>
        </p:txBody>
      </p:sp>
      <p:pic>
        <p:nvPicPr>
          <p:cNvPr id="7" name="Content Placeholder 6">
            <a:extLst>
              <a:ext uri="{FF2B5EF4-FFF2-40B4-BE49-F238E27FC236}">
                <a16:creationId xmlns:a16="http://schemas.microsoft.com/office/drawing/2014/main" id="{D49B5C73-F780-51DE-B479-7190F3799650}"/>
              </a:ext>
            </a:extLst>
          </p:cNvPr>
          <p:cNvPicPr>
            <a:picLocks noGrp="1" noChangeAspect="1"/>
          </p:cNvPicPr>
          <p:nvPr>
            <p:ph idx="1"/>
          </p:nvPr>
        </p:nvPicPr>
        <p:blipFill>
          <a:blip r:embed="rId2"/>
          <a:stretch>
            <a:fillRect/>
          </a:stretch>
        </p:blipFill>
        <p:spPr>
          <a:xfrm>
            <a:off x="678657" y="729763"/>
            <a:ext cx="7836693" cy="3979301"/>
          </a:xfrm>
        </p:spPr>
      </p:pic>
      <p:sp>
        <p:nvSpPr>
          <p:cNvPr id="4" name="Footer Placeholder 3">
            <a:extLst>
              <a:ext uri="{FF2B5EF4-FFF2-40B4-BE49-F238E27FC236}">
                <a16:creationId xmlns:a16="http://schemas.microsoft.com/office/drawing/2014/main" id="{233586B8-AF0F-A97B-8B4C-BD87BCD9A538}"/>
              </a:ext>
            </a:extLst>
          </p:cNvPr>
          <p:cNvSpPr>
            <a:spLocks noGrp="1"/>
          </p:cNvSpPr>
          <p:nvPr>
            <p:ph type="ftr" sz="quarter" idx="11"/>
          </p:nvPr>
        </p:nvSpPr>
        <p:spPr/>
        <p:txBody>
          <a:body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a:extLst>
              <a:ext uri="{FF2B5EF4-FFF2-40B4-BE49-F238E27FC236}">
                <a16:creationId xmlns:a16="http://schemas.microsoft.com/office/drawing/2014/main" id="{F313340F-A810-5765-E901-3AD9AEFC5241}"/>
              </a:ext>
            </a:extLst>
          </p:cNvPr>
          <p:cNvSpPr>
            <a:spLocks noGrp="1"/>
          </p:cNvSpPr>
          <p:nvPr>
            <p:ph type="sldNum" sz="quarter" idx="12"/>
          </p:nvPr>
        </p:nvSpPr>
        <p:spPr/>
        <p:txBody>
          <a:bodyPr/>
          <a:lstStyle/>
          <a:p>
            <a:fld id="{69743A75-2B14-450D-BDAC-D60F70234844}" type="slidenum">
              <a:rPr lang="en-US" smtClean="0"/>
              <a:t>7</a:t>
            </a:fld>
            <a:endParaRPr lang="en-US"/>
          </a:p>
        </p:txBody>
      </p:sp>
    </p:spTree>
    <p:extLst>
      <p:ext uri="{BB962C8B-B14F-4D97-AF65-F5344CB8AC3E}">
        <p14:creationId xmlns:p14="http://schemas.microsoft.com/office/powerpoint/2010/main" val="2050149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C01A-4AC8-FEF6-B67C-8D024D04DDEB}"/>
              </a:ext>
            </a:extLst>
          </p:cNvPr>
          <p:cNvSpPr>
            <a:spLocks noGrp="1"/>
          </p:cNvSpPr>
          <p:nvPr>
            <p:ph type="title"/>
          </p:nvPr>
        </p:nvSpPr>
        <p:spPr>
          <a:xfrm>
            <a:off x="466345" y="244600"/>
            <a:ext cx="8386761" cy="406049"/>
          </a:xfrm>
        </p:spPr>
        <p:txBody>
          <a:bodyPr/>
          <a:lstStyle/>
          <a:p>
            <a:r>
              <a:rPr lang="en-IN" dirty="0"/>
              <a:t>Tech Stack and Development Tools</a:t>
            </a:r>
          </a:p>
        </p:txBody>
      </p:sp>
      <p:sp>
        <p:nvSpPr>
          <p:cNvPr id="3" name="Content Placeholder 2">
            <a:extLst>
              <a:ext uri="{FF2B5EF4-FFF2-40B4-BE49-F238E27FC236}">
                <a16:creationId xmlns:a16="http://schemas.microsoft.com/office/drawing/2014/main" id="{3329BA05-7BA3-8A35-97D0-4B2C9659BE15}"/>
              </a:ext>
            </a:extLst>
          </p:cNvPr>
          <p:cNvSpPr>
            <a:spLocks noGrp="1"/>
          </p:cNvSpPr>
          <p:nvPr>
            <p:ph idx="1"/>
          </p:nvPr>
        </p:nvSpPr>
        <p:spPr/>
        <p:txBody>
          <a:bodyPr/>
          <a:lstStyle/>
          <a:p>
            <a:pPr>
              <a:buClr>
                <a:schemeClr val="tx1"/>
              </a:buClr>
            </a:pPr>
            <a:r>
              <a:rPr lang="en-IN" b="1" dirty="0">
                <a:solidFill>
                  <a:schemeClr val="tx1"/>
                </a:solidFill>
              </a:rPr>
              <a:t>Tech Stack</a:t>
            </a:r>
          </a:p>
          <a:p>
            <a:pPr marL="285750" indent="-285750">
              <a:buClr>
                <a:schemeClr val="tx1"/>
              </a:buClr>
              <a:buFont typeface="Arial" panose="020B0604020202020204" pitchFamily="34" charset="0"/>
              <a:buChar char="•"/>
            </a:pPr>
            <a:r>
              <a:rPr lang="en-IN" dirty="0">
                <a:solidFill>
                  <a:schemeClr val="tx1"/>
                </a:solidFill>
              </a:rPr>
              <a:t>React with TypeScript</a:t>
            </a:r>
          </a:p>
          <a:p>
            <a:pPr marL="285750" indent="-285750">
              <a:buClr>
                <a:schemeClr val="tx1"/>
              </a:buClr>
              <a:buFont typeface="Arial" panose="020B0604020202020204" pitchFamily="34" charset="0"/>
              <a:buChar char="•"/>
            </a:pPr>
            <a:r>
              <a:rPr lang="en-IN" dirty="0">
                <a:solidFill>
                  <a:schemeClr val="tx1"/>
                </a:solidFill>
              </a:rPr>
              <a:t>ElasticSearch</a:t>
            </a:r>
          </a:p>
          <a:p>
            <a:pPr marL="285750" indent="-285750">
              <a:buClr>
                <a:schemeClr val="tx1"/>
              </a:buClr>
              <a:buFont typeface="Arial" panose="020B0604020202020204" pitchFamily="34" charset="0"/>
              <a:buChar char="•"/>
            </a:pPr>
            <a:r>
              <a:rPr lang="en-IN" dirty="0">
                <a:solidFill>
                  <a:schemeClr val="tx1"/>
                </a:solidFill>
              </a:rPr>
              <a:t>Springboot</a:t>
            </a:r>
          </a:p>
          <a:p>
            <a:pPr marL="285750" indent="-285750">
              <a:buClr>
                <a:schemeClr val="tx1"/>
              </a:buClr>
              <a:buFont typeface="Arial" panose="020B0604020202020204" pitchFamily="34" charset="0"/>
              <a:buChar char="•"/>
            </a:pPr>
            <a:endParaRPr lang="en-IN" dirty="0">
              <a:solidFill>
                <a:schemeClr val="tx1"/>
              </a:solidFill>
            </a:endParaRPr>
          </a:p>
          <a:p>
            <a:pPr>
              <a:buClr>
                <a:schemeClr val="tx1"/>
              </a:buClr>
            </a:pPr>
            <a:r>
              <a:rPr lang="en-IN" b="1" dirty="0">
                <a:solidFill>
                  <a:schemeClr val="tx1"/>
                </a:solidFill>
              </a:rPr>
              <a:t>Development Tools</a:t>
            </a:r>
          </a:p>
          <a:p>
            <a:pPr marL="285750" indent="-285750">
              <a:buClr>
                <a:schemeClr val="tx1"/>
              </a:buClr>
              <a:buFont typeface="Arial" panose="020B0604020202020204" pitchFamily="34" charset="0"/>
              <a:buChar char="•"/>
            </a:pPr>
            <a:r>
              <a:rPr lang="en-IN" dirty="0">
                <a:solidFill>
                  <a:schemeClr val="tx1"/>
                </a:solidFill>
              </a:rPr>
              <a:t>Eclipse IDE</a:t>
            </a:r>
          </a:p>
          <a:p>
            <a:pPr marL="285750" indent="-285750">
              <a:buClr>
                <a:schemeClr val="tx1"/>
              </a:buClr>
              <a:buFont typeface="Arial" panose="020B0604020202020204" pitchFamily="34" charset="0"/>
              <a:buChar char="•"/>
            </a:pPr>
            <a:r>
              <a:rPr lang="en-IN" dirty="0">
                <a:solidFill>
                  <a:schemeClr val="tx1"/>
                </a:solidFill>
              </a:rPr>
              <a:t>Visual Studio Code</a:t>
            </a:r>
          </a:p>
          <a:p>
            <a:pPr marL="285750" indent="-285750">
              <a:buClr>
                <a:schemeClr val="tx1"/>
              </a:buClr>
              <a:buFont typeface="Arial" panose="020B0604020202020204" pitchFamily="34" charset="0"/>
              <a:buChar char="•"/>
            </a:pPr>
            <a:r>
              <a:rPr lang="en-IN" dirty="0">
                <a:solidFill>
                  <a:schemeClr val="tx1"/>
                </a:solidFill>
              </a:rPr>
              <a:t>MySQL Database</a:t>
            </a:r>
          </a:p>
          <a:p>
            <a:pPr marL="285750" indent="-285750">
              <a:buClr>
                <a:schemeClr val="tx1"/>
              </a:buClr>
              <a:buFont typeface="Arial" panose="020B0604020202020204" pitchFamily="34" charset="0"/>
              <a:buChar char="•"/>
            </a:pPr>
            <a:endParaRPr lang="en-IN" dirty="0">
              <a:solidFill>
                <a:schemeClr val="tx1"/>
              </a:solidFill>
            </a:endParaRPr>
          </a:p>
          <a:p>
            <a:pPr marL="285750" indent="-285750">
              <a:buClr>
                <a:schemeClr val="tx1"/>
              </a:buClr>
              <a:buFont typeface="Arial" panose="020B0604020202020204" pitchFamily="34" charset="0"/>
              <a:buChar char="•"/>
            </a:pPr>
            <a:endParaRPr lang="en-IN" dirty="0">
              <a:solidFill>
                <a:schemeClr val="tx1"/>
              </a:solidFill>
            </a:endParaRPr>
          </a:p>
          <a:p>
            <a:endParaRPr lang="en-IN" b="1" dirty="0">
              <a:solidFill>
                <a:schemeClr val="tx1"/>
              </a:solidFill>
            </a:endParaRPr>
          </a:p>
        </p:txBody>
      </p:sp>
      <p:sp>
        <p:nvSpPr>
          <p:cNvPr id="4" name="Footer Placeholder 3">
            <a:extLst>
              <a:ext uri="{FF2B5EF4-FFF2-40B4-BE49-F238E27FC236}">
                <a16:creationId xmlns:a16="http://schemas.microsoft.com/office/drawing/2014/main" id="{98B07711-BEF5-E507-CE70-001171B78D3C}"/>
              </a:ext>
            </a:extLst>
          </p:cNvPr>
          <p:cNvSpPr>
            <a:spLocks noGrp="1"/>
          </p:cNvSpPr>
          <p:nvPr>
            <p:ph type="ftr" sz="quarter" idx="11"/>
          </p:nvPr>
        </p:nvSpPr>
        <p:spPr/>
        <p:txBody>
          <a:body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a:extLst>
              <a:ext uri="{FF2B5EF4-FFF2-40B4-BE49-F238E27FC236}">
                <a16:creationId xmlns:a16="http://schemas.microsoft.com/office/drawing/2014/main" id="{7255CDA5-B8DD-7987-C4C5-169DC0EB74B1}"/>
              </a:ext>
            </a:extLst>
          </p:cNvPr>
          <p:cNvSpPr>
            <a:spLocks noGrp="1"/>
          </p:cNvSpPr>
          <p:nvPr>
            <p:ph type="sldNum" sz="quarter" idx="12"/>
          </p:nvPr>
        </p:nvSpPr>
        <p:spPr/>
        <p:txBody>
          <a:bodyPr/>
          <a:lstStyle/>
          <a:p>
            <a:fld id="{69743A75-2B14-450D-BDAC-D60F70234844}" type="slidenum">
              <a:rPr lang="en-US" smtClean="0"/>
              <a:t>8</a:t>
            </a:fld>
            <a:endParaRPr lang="en-US"/>
          </a:p>
        </p:txBody>
      </p:sp>
    </p:spTree>
    <p:extLst>
      <p:ext uri="{BB962C8B-B14F-4D97-AF65-F5344CB8AC3E}">
        <p14:creationId xmlns:p14="http://schemas.microsoft.com/office/powerpoint/2010/main" val="3385130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457F-A0EC-FAF7-3190-528071CA1C4B}"/>
              </a:ext>
            </a:extLst>
          </p:cNvPr>
          <p:cNvSpPr>
            <a:spLocks noGrp="1"/>
          </p:cNvSpPr>
          <p:nvPr>
            <p:ph type="title"/>
          </p:nvPr>
        </p:nvSpPr>
        <p:spPr>
          <a:xfrm>
            <a:off x="466345" y="244600"/>
            <a:ext cx="8386761" cy="406049"/>
          </a:xfrm>
        </p:spPr>
        <p:txBody>
          <a:bodyPr/>
          <a:lstStyle/>
          <a:p>
            <a:r>
              <a:rPr lang="en-IN" dirty="0"/>
              <a:t>Challenges</a:t>
            </a:r>
          </a:p>
        </p:txBody>
      </p:sp>
      <p:sp>
        <p:nvSpPr>
          <p:cNvPr id="3" name="Content Placeholder 2">
            <a:extLst>
              <a:ext uri="{FF2B5EF4-FFF2-40B4-BE49-F238E27FC236}">
                <a16:creationId xmlns:a16="http://schemas.microsoft.com/office/drawing/2014/main" id="{D9CB0862-F608-9B68-F1F1-725709092FCB}"/>
              </a:ext>
            </a:extLst>
          </p:cNvPr>
          <p:cNvSpPr>
            <a:spLocks noGrp="1"/>
          </p:cNvSpPr>
          <p:nvPr>
            <p:ph idx="1"/>
          </p:nvPr>
        </p:nvSpPr>
        <p:spPr/>
        <p:txBody>
          <a:bodyPr/>
          <a:lstStyle/>
          <a:p>
            <a:pPr marL="285750" indent="-285750">
              <a:lnSpc>
                <a:spcPct val="150000"/>
              </a:lnSpc>
              <a:buClr>
                <a:schemeClr val="tx1"/>
              </a:buClr>
              <a:buFont typeface="Arial" panose="020B0604020202020204" pitchFamily="34" charset="0"/>
              <a:buChar char="•"/>
            </a:pPr>
            <a:r>
              <a:rPr lang="en-IN" sz="1600" dirty="0">
                <a:solidFill>
                  <a:schemeClr val="tx1"/>
                </a:solidFill>
              </a:rPr>
              <a:t>Understanding Problem Statement</a:t>
            </a:r>
          </a:p>
          <a:p>
            <a:pPr marL="285750" indent="-285750">
              <a:lnSpc>
                <a:spcPct val="150000"/>
              </a:lnSpc>
              <a:buClr>
                <a:schemeClr val="tx1"/>
              </a:buClr>
              <a:buFont typeface="Arial" panose="020B0604020202020204" pitchFamily="34" charset="0"/>
              <a:buChar char="•"/>
            </a:pPr>
            <a:r>
              <a:rPr lang="en-IN" sz="1600" dirty="0">
                <a:solidFill>
                  <a:schemeClr val="tx1"/>
                </a:solidFill>
              </a:rPr>
              <a:t>Installations</a:t>
            </a:r>
          </a:p>
          <a:p>
            <a:pPr marL="285750" indent="-285750">
              <a:lnSpc>
                <a:spcPct val="150000"/>
              </a:lnSpc>
              <a:buClr>
                <a:schemeClr val="tx1"/>
              </a:buClr>
              <a:buFont typeface="Arial" panose="020B0604020202020204" pitchFamily="34" charset="0"/>
              <a:buChar char="•"/>
            </a:pPr>
            <a:r>
              <a:rPr lang="en-IN" sz="1600" dirty="0">
                <a:solidFill>
                  <a:schemeClr val="tx1"/>
                </a:solidFill>
              </a:rPr>
              <a:t>Integrating BM25 with Elastic Search by using Springboot</a:t>
            </a:r>
          </a:p>
          <a:p>
            <a:pPr marL="285750" indent="-285750">
              <a:lnSpc>
                <a:spcPct val="150000"/>
              </a:lnSpc>
              <a:buClr>
                <a:schemeClr val="tx1"/>
              </a:buClr>
              <a:buFont typeface="Arial" panose="020B0604020202020204" pitchFamily="34" charset="0"/>
              <a:buChar char="•"/>
            </a:pPr>
            <a:r>
              <a:rPr lang="en-IN" sz="1600" dirty="0">
                <a:solidFill>
                  <a:schemeClr val="tx1"/>
                </a:solidFill>
              </a:rPr>
              <a:t>Integrating frontend with backend</a:t>
            </a:r>
          </a:p>
          <a:p>
            <a:pPr marL="285750" indent="-285750">
              <a:lnSpc>
                <a:spcPct val="150000"/>
              </a:lnSpc>
              <a:buClr>
                <a:schemeClr val="tx1"/>
              </a:buClr>
              <a:buFont typeface="Arial" panose="020B0604020202020204" pitchFamily="34" charset="0"/>
              <a:buChar char="•"/>
            </a:pPr>
            <a:r>
              <a:rPr lang="en-IN" sz="1600" dirty="0">
                <a:solidFill>
                  <a:schemeClr val="tx1"/>
                </a:solidFill>
              </a:rPr>
              <a:t>Double column transfer choice box.</a:t>
            </a:r>
          </a:p>
        </p:txBody>
      </p:sp>
      <p:sp>
        <p:nvSpPr>
          <p:cNvPr id="4" name="Footer Placeholder 3">
            <a:extLst>
              <a:ext uri="{FF2B5EF4-FFF2-40B4-BE49-F238E27FC236}">
                <a16:creationId xmlns:a16="http://schemas.microsoft.com/office/drawing/2014/main" id="{F70D4EBD-7C83-44C8-C092-A7D19803C93F}"/>
              </a:ext>
            </a:extLst>
          </p:cNvPr>
          <p:cNvSpPr>
            <a:spLocks noGrp="1"/>
          </p:cNvSpPr>
          <p:nvPr>
            <p:ph type="ftr" sz="quarter" idx="11"/>
          </p:nvPr>
        </p:nvSpPr>
        <p:spPr/>
        <p:txBody>
          <a:bodyPr/>
          <a:lstStyle/>
          <a:p>
            <a:pPr>
              <a:buClr>
                <a:srgbClr val="000000"/>
              </a:buClr>
              <a:buFont typeface="Arial"/>
              <a:buNone/>
            </a:pPr>
            <a:r>
              <a:rPr lang="en-US"/>
              <a:t>© 2021 Model N, Inc. Proprietary and Confidential     |</a:t>
            </a:r>
            <a:endParaRPr lang="en-US">
              <a:sym typeface="Arial"/>
            </a:endParaRPr>
          </a:p>
          <a:p>
            <a:pPr algn="r">
              <a:buClr>
                <a:srgbClr val="000000"/>
              </a:buClr>
              <a:buFont typeface="Arial"/>
              <a:buNone/>
            </a:pPr>
            <a:endParaRPr lang="en-US"/>
          </a:p>
        </p:txBody>
      </p:sp>
      <p:sp>
        <p:nvSpPr>
          <p:cNvPr id="5" name="Slide Number Placeholder 4">
            <a:extLst>
              <a:ext uri="{FF2B5EF4-FFF2-40B4-BE49-F238E27FC236}">
                <a16:creationId xmlns:a16="http://schemas.microsoft.com/office/drawing/2014/main" id="{B6C2E116-95CF-C424-FA65-002A4C239C7A}"/>
              </a:ext>
            </a:extLst>
          </p:cNvPr>
          <p:cNvSpPr>
            <a:spLocks noGrp="1"/>
          </p:cNvSpPr>
          <p:nvPr>
            <p:ph type="sldNum" sz="quarter" idx="12"/>
          </p:nvPr>
        </p:nvSpPr>
        <p:spPr/>
        <p:txBody>
          <a:bodyPr/>
          <a:lstStyle/>
          <a:p>
            <a:fld id="{69743A75-2B14-450D-BDAC-D60F70234844}" type="slidenum">
              <a:rPr lang="en-US" smtClean="0"/>
              <a:t>9</a:t>
            </a:fld>
            <a:endParaRPr lang="en-US"/>
          </a:p>
        </p:txBody>
      </p:sp>
    </p:spTree>
    <p:extLst>
      <p:ext uri="{BB962C8B-B14F-4D97-AF65-F5344CB8AC3E}">
        <p14:creationId xmlns:p14="http://schemas.microsoft.com/office/powerpoint/2010/main" val="3894201902"/>
      </p:ext>
    </p:extLst>
  </p:cSld>
  <p:clrMapOvr>
    <a:masterClrMapping/>
  </p:clrMapOvr>
</p:sld>
</file>

<file path=ppt/theme/theme1.xml><?xml version="1.0" encoding="utf-8"?>
<a:theme xmlns:a="http://schemas.openxmlformats.org/drawingml/2006/main" name="Main Blan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l N 2019">
  <a:themeElements>
    <a:clrScheme name="Model N 2019">
      <a:dk1>
        <a:srgbClr val="000000"/>
      </a:dk1>
      <a:lt1>
        <a:srgbClr val="FFFFFF"/>
      </a:lt1>
      <a:dk2>
        <a:srgbClr val="006BAF"/>
      </a:dk2>
      <a:lt2>
        <a:srgbClr val="00A5D9"/>
      </a:lt2>
      <a:accent1>
        <a:srgbClr val="FF8300"/>
      </a:accent1>
      <a:accent2>
        <a:srgbClr val="7DB350"/>
      </a:accent2>
      <a:accent3>
        <a:srgbClr val="909095"/>
      </a:accent3>
      <a:accent4>
        <a:srgbClr val="D9D9D9"/>
      </a:accent4>
      <a:accent5>
        <a:srgbClr val="FFB200"/>
      </a:accent5>
      <a:accent6>
        <a:srgbClr val="00A5D9"/>
      </a:accent6>
      <a:hlink>
        <a:srgbClr val="00A5D9"/>
      </a:hlink>
      <a:folHlink>
        <a:srgbClr val="006BAF"/>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accent4">
                <a:lumMod val="50000"/>
              </a:schemeClr>
            </a:solidFill>
          </a:defRPr>
        </a:defPPr>
      </a:lstStyle>
    </a:txDef>
  </a:objectDefaults>
  <a:extraClrSchemeLst/>
  <a:extLst>
    <a:ext uri="{05A4C25C-085E-4340-85A3-A5531E510DB2}">
      <thm15:themeFamily xmlns:thm15="http://schemas.microsoft.com/office/thememl/2012/main" name="Presentation5" id="{D20EF543-6006-4BE2-81CF-569277591801}" vid="{BC195F57-23A9-4073-AFB2-13989A148A1E}"/>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33204f9-24c4-423e-9c61-4eb3766c23bd" xsi:nil="true"/>
    <Comments xmlns="f3879c91-d5f8-41a4-91aa-038eee2883d5" xsi:nil="true"/>
    <TaxKeywordTaxHTField xmlns="d33204f9-24c4-423e-9c61-4eb3766c23bd">
      <Terms xmlns="http://schemas.microsoft.com/office/infopath/2007/PartnerControls"/>
    </TaxKeywordTaxHTField>
    <lcf76f155ced4ddcb4097134ff3c332f xmlns="f3879c91-d5f8-41a4-91aa-038eee2883d5">
      <Terms xmlns="http://schemas.microsoft.com/office/infopath/2007/PartnerControls"/>
    </lcf76f155ced4ddcb4097134ff3c332f>
    <SharedWithUsers xmlns="21bdb849-410d-44f3-85ac-9f2f5be8f53e">
      <UserInfo>
        <DisplayName>Uma Kandaswamy</DisplayName>
        <AccountId>415</AccountId>
        <AccountType/>
      </UserInfo>
      <UserInfo>
        <DisplayName>Ram Neel Kumar</DisplayName>
        <AccountId>45</AccountId>
        <AccountType/>
      </UserInfo>
      <UserInfo>
        <DisplayName>Venkata Krishna Nittur Venkatesha Murthy</DisplayName>
        <AccountId>963</AccountId>
        <AccountType/>
      </UserInfo>
      <UserInfo>
        <DisplayName>Krishnendu Kunti</DisplayName>
        <AccountId>1451</AccountId>
        <AccountType/>
      </UserInfo>
      <UserInfo>
        <DisplayName>Biju Davis Konikara</DisplayName>
        <AccountId>1648</AccountId>
        <AccountType/>
      </UserInfo>
      <UserInfo>
        <DisplayName>Raghu Kotha</DisplayName>
        <AccountId>1432</AccountId>
        <AccountType/>
      </UserInfo>
      <UserInfo>
        <DisplayName>Bob Quinn</DisplayName>
        <AccountId>18</AccountId>
        <AccountType/>
      </UserInfo>
      <UserInfo>
        <DisplayName>Dinesh Tirumuru</DisplayName>
        <AccountId>701</AccountId>
        <AccountType/>
      </UserInfo>
      <UserInfo>
        <DisplayName>Murali Annapragada</DisplayName>
        <AccountId>713</AccountId>
        <AccountType/>
      </UserInfo>
      <UserInfo>
        <DisplayName>Sasmita Nanda</DisplayName>
        <AccountId>3593</AccountId>
        <AccountType/>
      </UserInfo>
    </SharedWithUsers>
  </documentManagement>
</p:properties>
</file>

<file path=customXml/item2.xml><?xml version="1.0" encoding="utf-8"?>
<?mso-contentType ?>
<SharedContentType xmlns="Microsoft.SharePoint.Taxonomy.ContentTypeSync" SourceId="864f8815-00bc-4833-9401-d9733dd4f171"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FBC92738F9E2FA4AA33CAB8231843411" ma:contentTypeVersion="16" ma:contentTypeDescription="Create a new document." ma:contentTypeScope="" ma:versionID="dfd21fa4cfc9960218059b3622f82188">
  <xsd:schema xmlns:xsd="http://www.w3.org/2001/XMLSchema" xmlns:xs="http://www.w3.org/2001/XMLSchema" xmlns:p="http://schemas.microsoft.com/office/2006/metadata/properties" xmlns:ns2="d33204f9-24c4-423e-9c61-4eb3766c23bd" xmlns:ns3="f3879c91-d5f8-41a4-91aa-038eee2883d5" xmlns:ns4="21bdb849-410d-44f3-85ac-9f2f5be8f53e" targetNamespace="http://schemas.microsoft.com/office/2006/metadata/properties" ma:root="true" ma:fieldsID="dba335a84cd2788a0a58458f9fda0914" ns2:_="" ns3:_="" ns4:_="">
    <xsd:import namespace="d33204f9-24c4-423e-9c61-4eb3766c23bd"/>
    <xsd:import namespace="f3879c91-d5f8-41a4-91aa-038eee2883d5"/>
    <xsd:import namespace="21bdb849-410d-44f3-85ac-9f2f5be8f53e"/>
    <xsd:element name="properties">
      <xsd:complexType>
        <xsd:sequence>
          <xsd:element name="documentManagement">
            <xsd:complexType>
              <xsd:all>
                <xsd:element ref="ns2:TaxKeywordTaxHTField" minOccurs="0"/>
                <xsd:element ref="ns2:TaxCatchAll" minOccurs="0"/>
                <xsd:element ref="ns2:TaxCatchAllLabel"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MediaServiceMetadata" minOccurs="0"/>
                <xsd:element ref="ns3:MediaServiceFastMetadata" minOccurs="0"/>
                <xsd:element ref="ns4:SharedWithUsers" minOccurs="0"/>
                <xsd:element ref="ns4:SharedWithDetails" minOccurs="0"/>
                <xsd:element ref="ns3:Comments" minOccurs="0"/>
                <xsd:element ref="ns3:MediaLengthInSeconds"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3204f9-24c4-423e-9c61-4eb3766c23bd"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864f8815-00bc-4833-9401-d9733dd4f171"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666f5fdb-64fa-44b8-bf37-dc87dfc7e897}" ma:internalName="TaxCatchAll" ma:showField="CatchAllData" ma:web="21bdb849-410d-44f3-85ac-9f2f5be8f53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666f5fdb-64fa-44b8-bf37-dc87dfc7e897}" ma:internalName="TaxCatchAllLabel" ma:readOnly="true" ma:showField="CatchAllDataLabel" ma:web="21bdb849-410d-44f3-85ac-9f2f5be8f53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3879c91-d5f8-41a4-91aa-038eee2883d5" elementFormDefault="qualified">
    <xsd:import namespace="http://schemas.microsoft.com/office/2006/documentManagement/types"/>
    <xsd:import namespace="http://schemas.microsoft.com/office/infopath/2007/PartnerControls"/>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Comments" ma:index="23" nillable="true" ma:displayName="Comments" ma:format="Dropdown" ma:internalName="Comments">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864f8815-00bc-4833-9401-d9733dd4f17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1bdb849-410d-44f3-85ac-9f2f5be8f53e"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7E6BB6-2503-4B35-A292-C246DFB4B076}">
  <ds:schemaRefs>
    <ds:schemaRef ds:uri="21bdb849-410d-44f3-85ac-9f2f5be8f53e"/>
    <ds:schemaRef ds:uri="ca390dc2-e4b4-4cd7-913d-8e597bb95132"/>
    <ds:schemaRef ds:uri="d33204f9-24c4-423e-9c61-4eb3766c23bd"/>
    <ds:schemaRef ds:uri="eb2ca038-8bbb-4676-be54-8b9a87e3736a"/>
    <ds:schemaRef ds:uri="f3879c91-d5f8-41a4-91aa-038eee2883d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7860AA3-3162-440C-B421-8D5EBE5B4D1B}">
  <ds:schemaRefs>
    <ds:schemaRef ds:uri="Microsoft.SharePoint.Taxonomy.ContentTypeSync"/>
  </ds:schemaRefs>
</ds:datastoreItem>
</file>

<file path=customXml/itemProps3.xml><?xml version="1.0" encoding="utf-8"?>
<ds:datastoreItem xmlns:ds="http://schemas.openxmlformats.org/officeDocument/2006/customXml" ds:itemID="{3A8A881D-D87F-4E99-97F2-4C8E88B11759}">
  <ds:schemaRefs>
    <ds:schemaRef ds:uri="http://schemas.microsoft.com/sharepoint/v3/contenttype/forms"/>
  </ds:schemaRefs>
</ds:datastoreItem>
</file>

<file path=customXml/itemProps4.xml><?xml version="1.0" encoding="utf-8"?>
<ds:datastoreItem xmlns:ds="http://schemas.openxmlformats.org/officeDocument/2006/customXml" ds:itemID="{E4B4CF7F-BFA8-4203-A1B0-4F1FBF62C7F9}">
  <ds:schemaRefs>
    <ds:schemaRef ds:uri="21bdb849-410d-44f3-85ac-9f2f5be8f53e"/>
    <ds:schemaRef ds:uri="d33204f9-24c4-423e-9c61-4eb3766c23bd"/>
    <ds:schemaRef ds:uri="f3879c91-d5f8-41a4-91aa-038eee2883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921</TotalTime>
  <Words>485</Words>
  <Application>Microsoft Office PowerPoint</Application>
  <PresentationFormat>On-screen Show (16:9)</PresentationFormat>
  <Paragraphs>80</Paragraphs>
  <Slides>12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open sans</vt:lpstr>
      <vt:lpstr>Roboto</vt:lpstr>
      <vt:lpstr>Main Blank</vt:lpstr>
      <vt:lpstr>Model N 2019</vt:lpstr>
      <vt:lpstr>Elastic Search and Indexing</vt:lpstr>
      <vt:lpstr>Agenda</vt:lpstr>
      <vt:lpstr>Problem Statement and it’s Complexity </vt:lpstr>
      <vt:lpstr>What is Elastic Search?</vt:lpstr>
      <vt:lpstr>Components in ES</vt:lpstr>
      <vt:lpstr>BM25</vt:lpstr>
      <vt:lpstr>Architecture</vt:lpstr>
      <vt:lpstr>Tech Stack and Development Tools</vt:lpstr>
      <vt:lpstr>Challenges</vt:lpstr>
      <vt:lpstr>References</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FY21 Q1 – CST Updates</dc:title>
  <dc:creator>Uma Kandaswamy</dc:creator>
  <cp:lastModifiedBy>Amulya Chandhana Vempati</cp:lastModifiedBy>
  <cp:revision>48</cp:revision>
  <dcterms:created xsi:type="dcterms:W3CDTF">2021-01-13T06:08:47Z</dcterms:created>
  <dcterms:modified xsi:type="dcterms:W3CDTF">2022-11-01T10:42:24Z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MediaServiceImageTags">
    <vt:lpwstr/>
  </property>
  <property fmtid="{D5CDD505-2E9C-101B-9397-08002B2CF9AE}" pid="4" name="ContentTypeId">
    <vt:lpwstr>0x010100FBC92738F9E2FA4AA33CAB8231843411</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